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A9A"/>
    <a:srgbClr val="2A1FB7"/>
    <a:srgbClr val="2806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CE4BC-C463-4BBE-A15D-2691B2070247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7DEAA-F788-4EAB-9095-3B93FCADD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B4E6-7088-412F-AE78-5766B0573586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4A83-656C-4D7E-82AE-9170DB048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120DE-5D9A-454E-A9C7-2877A3621923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46968-07A1-44FD-AF10-B7928F5F2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6E8604-D887-4917-8248-08E5B569523F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465462-B2C8-4ACD-ADB2-A8574DFCCB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2203277F-C9DD-44DA-9DE0-D32E1D1AB28B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2F6B8-F6D9-4618-9C60-8B9FAE7B15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DB27D-CF31-4655-91E6-5780CD3A9C6B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3A59-5BBF-4240-B43E-F727BD8710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CA20-DC8A-47B0-99F9-A3D2E3B93062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4264-BD1F-49C1-A1AA-3212F73F2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3B81B3-0EC7-4475-A727-5E3301029B06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DE8381-5E2D-4AE6-8710-D4566567A9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85C2-73E3-40E6-97E4-BE336D206D7C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65DA-C9AD-4DE5-8983-354A80CA96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24F98A-39CF-486F-AED6-ECF7CF4B26AA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8AD16C-314A-47D5-954E-7A1A5A9FA0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23C4FC-3209-405D-A445-5D5968EAE913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B89D7-4EC3-4736-A4D4-C4393EE975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4E5B6F"/>
                </a:solidFill>
                <a:latin typeface="+mn-lt"/>
              </a:defRPr>
            </a:lvl1pPr>
          </a:lstStyle>
          <a:p>
            <a:pPr>
              <a:defRPr/>
            </a:pPr>
            <a:fld id="{5FB93855-3E91-4ACC-9859-A35D9605592D}" type="datetimeFigureOut">
              <a:rPr lang="ru-RU"/>
              <a:pPr>
                <a:defRPr/>
              </a:pPr>
              <a:t>31.05.2015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rgbClr val="4E5B6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917F552-2DD1-45C6-BCEA-D4A32E6A9E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7" r:id="rId4"/>
    <p:sldLayoutId id="2147483668" r:id="rId5"/>
    <p:sldLayoutId id="2147483675" r:id="rId6"/>
    <p:sldLayoutId id="2147483669" r:id="rId7"/>
    <p:sldLayoutId id="2147483676" r:id="rId8"/>
    <p:sldLayoutId id="2147483677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14546" y="1000108"/>
            <a:ext cx="6172200" cy="18943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ln w="28575">
                  <a:solidFill>
                    <a:srgbClr val="2806B8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Предметно – развивающая среда старшей группы</a:t>
            </a:r>
            <a:br>
              <a:rPr lang="ru-RU" sz="2800" dirty="0" smtClean="0">
                <a:ln w="28575">
                  <a:solidFill>
                    <a:srgbClr val="2806B8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ln w="28575">
                  <a:solidFill>
                    <a:srgbClr val="2806B8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детского сада № 12 </a:t>
            </a:r>
            <a:br>
              <a:rPr lang="ru-RU" sz="2800" dirty="0" smtClean="0">
                <a:ln w="28575">
                  <a:solidFill>
                    <a:srgbClr val="2806B8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ln w="28575">
                  <a:solidFill>
                    <a:srgbClr val="2806B8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г.о. Самара </a:t>
            </a:r>
            <a:endParaRPr lang="ru-RU" dirty="0">
              <a:ln w="28575">
                <a:solidFill>
                  <a:srgbClr val="2806B8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5" name="Picture 2" descr="6d92eb368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3429000"/>
            <a:ext cx="2611437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23728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231A9A"/>
                </a:solidFill>
              </a:rPr>
              <a:t>Ишмаева</a:t>
            </a:r>
            <a:r>
              <a:rPr lang="ru-RU" b="1" dirty="0" smtClean="0">
                <a:solidFill>
                  <a:srgbClr val="231A9A"/>
                </a:solidFill>
              </a:rPr>
              <a:t> </a:t>
            </a:r>
            <a:r>
              <a:rPr lang="ru-RU" b="1" dirty="0" err="1" smtClean="0">
                <a:solidFill>
                  <a:srgbClr val="231A9A"/>
                </a:solidFill>
              </a:rPr>
              <a:t>Гульнур</a:t>
            </a:r>
            <a:r>
              <a:rPr lang="ru-RU" b="1" dirty="0" smtClean="0">
                <a:solidFill>
                  <a:srgbClr val="231A9A"/>
                </a:solidFill>
              </a:rPr>
              <a:t> </a:t>
            </a:r>
            <a:r>
              <a:rPr lang="ru-RU" b="1" dirty="0" err="1" smtClean="0">
                <a:solidFill>
                  <a:srgbClr val="231A9A"/>
                </a:solidFill>
              </a:rPr>
              <a:t>Шарифовна</a:t>
            </a:r>
            <a:r>
              <a:rPr lang="ru-RU" b="1" dirty="0" smtClean="0">
                <a:solidFill>
                  <a:srgbClr val="231A9A"/>
                </a:solidFill>
              </a:rPr>
              <a:t> (Воспитатель, г.Самара МБДОУ№12 "Дельфин")</a:t>
            </a:r>
            <a:endParaRPr lang="ru-RU" b="1" dirty="0">
              <a:solidFill>
                <a:srgbClr val="231A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286000" y="571480"/>
            <a:ext cx="6172200" cy="5803442"/>
          </a:xfrm>
        </p:spPr>
        <p:txBody>
          <a:bodyPr spcFirstLastPara="1">
            <a:prstTxWarp prst="textArchUp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ln>
                  <a:solidFill>
                    <a:srgbClr val="2806B8"/>
                  </a:solidFill>
                </a:ln>
              </a:rPr>
              <a:t>Зона экологического воспитания</a:t>
            </a:r>
            <a:endParaRPr lang="ru-RU" sz="2400" dirty="0">
              <a:ln>
                <a:solidFill>
                  <a:srgbClr val="2806B8"/>
                </a:solidFill>
              </a:ln>
            </a:endParaRPr>
          </a:p>
        </p:txBody>
      </p:sp>
      <p:pic>
        <p:nvPicPr>
          <p:cNvPr id="22531" name="Рисунок 8" descr="C:\Documents and Settings\Administrator\Рабочий стол\среда группы\DSCN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714500"/>
            <a:ext cx="331946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P10507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643313"/>
            <a:ext cx="4445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P10508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1714500"/>
            <a:ext cx="27654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928794" y="285728"/>
            <a:ext cx="6172200" cy="11430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Речевое развитие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86000" y="1643050"/>
            <a:ext cx="6172200" cy="4731872"/>
          </a:xfrm>
        </p:spPr>
        <p:txBody>
          <a:bodyPr spcFirstLastPara="1">
            <a:prstTxWarp prst="textArchUp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ru-RU" sz="2400" dirty="0" smtClean="0">
              <a:ln>
                <a:solidFill>
                  <a:srgbClr val="2806B8"/>
                </a:solidFill>
              </a:ln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ln>
                  <a:solidFill>
                    <a:srgbClr val="2806B8"/>
                  </a:solidFill>
                </a:ln>
              </a:rPr>
              <a:t>Центр книги</a:t>
            </a:r>
            <a:endParaRPr lang="ru-RU" sz="2400" dirty="0">
              <a:ln>
                <a:solidFill>
                  <a:srgbClr val="2806B8"/>
                </a:solidFill>
              </a:ln>
            </a:endParaRPr>
          </a:p>
        </p:txBody>
      </p:sp>
      <p:pic>
        <p:nvPicPr>
          <p:cNvPr id="23556" name="Рисунок 5" descr="P10507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571625"/>
            <a:ext cx="7426325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2214546" y="285728"/>
            <a:ext cx="6172200" cy="1143008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2700">
                  <a:solidFill>
                    <a:srgbClr val="2806B8"/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Художественно-эстетическое развитие</a:t>
            </a:r>
            <a:endParaRPr lang="ru-RU" sz="3600" b="1" dirty="0">
              <a:ln w="12700">
                <a:solidFill>
                  <a:srgbClr val="2806B8"/>
                </a:solidFill>
                <a:prstDash val="solid"/>
              </a:ln>
              <a:solidFill>
                <a:srgbClr val="7FD13B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86000" y="1643050"/>
            <a:ext cx="6172200" cy="4731872"/>
          </a:xfrm>
        </p:spPr>
        <p:txBody>
          <a:bodyPr spcFirstLastPara="1">
            <a:prstTxWarp prst="textArchUp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ru-RU" sz="2400" dirty="0" smtClean="0">
              <a:ln>
                <a:solidFill>
                  <a:srgbClr val="2806B8"/>
                </a:solidFill>
              </a:ln>
            </a:endParaRPr>
          </a:p>
        </p:txBody>
      </p:sp>
      <p:pic>
        <p:nvPicPr>
          <p:cNvPr id="6" name="Рисунок 5" descr="P1050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85992"/>
            <a:ext cx="4000528" cy="3929090"/>
          </a:xfrm>
          <a:prstGeom prst="rect">
            <a:avLst/>
          </a:prstGeom>
        </p:spPr>
      </p:pic>
      <p:pic>
        <p:nvPicPr>
          <p:cNvPr id="7" name="Рисунок 6" descr="P1050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285992"/>
            <a:ext cx="3786215" cy="3883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2143108" y="0"/>
            <a:ext cx="6172200" cy="11430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2806B8"/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Речевое развитие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86000" y="1643050"/>
            <a:ext cx="6172200" cy="4731872"/>
          </a:xfrm>
        </p:spPr>
        <p:txBody>
          <a:bodyPr spcFirstLastPara="1">
            <a:prstTxWarp prst="textArchUp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ru-RU" sz="2400" dirty="0" smtClean="0">
              <a:ln>
                <a:solidFill>
                  <a:srgbClr val="2806B8"/>
                </a:solidFill>
              </a:ln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ln>
                  <a:solidFill>
                    <a:srgbClr val="2806B8"/>
                  </a:solidFill>
                </a:ln>
              </a:rPr>
              <a:t>Зона речевого развития</a:t>
            </a:r>
            <a:endParaRPr lang="ru-RU" sz="2400" dirty="0">
              <a:ln>
                <a:solidFill>
                  <a:srgbClr val="2806B8"/>
                </a:solidFill>
              </a:ln>
            </a:endParaRPr>
          </a:p>
        </p:txBody>
      </p:sp>
      <p:pic>
        <p:nvPicPr>
          <p:cNvPr id="25604" name="Рисунок 6" descr="P10507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2714625"/>
            <a:ext cx="4824413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 descr="P10507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143125"/>
            <a:ext cx="29876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2143108" y="0"/>
            <a:ext cx="6172200" cy="11430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2806B8"/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Физическое развитие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86000" y="1643050"/>
            <a:ext cx="6172200" cy="4731872"/>
          </a:xfrm>
        </p:spPr>
        <p:txBody>
          <a:bodyPr spcFirstLastPara="1">
            <a:prstTxWarp prst="textArchUp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ln>
                  <a:solidFill>
                    <a:srgbClr val="2806B8"/>
                  </a:solidFill>
                </a:ln>
              </a:rPr>
              <a:t>Спортивный уголок</a:t>
            </a:r>
          </a:p>
        </p:txBody>
      </p:sp>
      <p:pic>
        <p:nvPicPr>
          <p:cNvPr id="26628" name="Рисунок 5" descr="C:\Documents and Settings\Administrator\Рабочий стол\среда группы\DSCN0208.jpg"/>
          <p:cNvPicPr>
            <a:picLocks noChangeAspect="1" noChangeArrowheads="1"/>
          </p:cNvPicPr>
          <p:nvPr/>
        </p:nvPicPr>
        <p:blipFill>
          <a:blip r:embed="rId2" cstate="print"/>
          <a:srcRect l="835" t="10471" b="6931"/>
          <a:stretch>
            <a:fillRect/>
          </a:stretch>
        </p:blipFill>
        <p:spPr bwMode="auto">
          <a:xfrm>
            <a:off x="5929313" y="2071688"/>
            <a:ext cx="30226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7" descr="P10507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060575"/>
            <a:ext cx="2952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2143125" y="0"/>
            <a:ext cx="61722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n w="12700">
                <a:solidFill>
                  <a:srgbClr val="2806B8"/>
                </a:solidFill>
                <a:prstDash val="solid"/>
              </a:ln>
              <a:solidFill>
                <a:srgbClr val="7FD13B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00232" y="357166"/>
            <a:ext cx="6172200" cy="18943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Авторский подход к организации развивающей среды  группы</a:t>
            </a:r>
            <a:endParaRPr lang="ru-RU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652" name="Рисунок 8" descr="C:\Documents and Settings\Administrator\Рабочий стол\среда группы\DSCN0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214563"/>
            <a:ext cx="32146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P10507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214563"/>
            <a:ext cx="28209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P10507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7643812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57356" y="1785926"/>
            <a:ext cx="6600844" cy="45889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n>
                  <a:solidFill>
                    <a:srgbClr val="2806B8"/>
                  </a:solidFill>
                </a:ln>
              </a:rPr>
              <a:t>Игровая зона Парикмахерская»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n>
                  <a:solidFill>
                    <a:srgbClr val="2806B8"/>
                  </a:solidFill>
                </a:ln>
              </a:rPr>
              <a:t>                                                        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n>
                  <a:solidFill>
                    <a:srgbClr val="2806B8"/>
                  </a:solidFill>
                </a:ln>
              </a:rPr>
              <a:t>                                                       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n>
                  <a:solidFill>
                    <a:srgbClr val="2806B8"/>
                  </a:solidFill>
                </a:ln>
              </a:rPr>
              <a:t>                                                         Игровая зона «Хозяюшка» </a:t>
            </a:r>
            <a:endParaRPr lang="ru-RU" dirty="0">
              <a:ln>
                <a:solidFill>
                  <a:srgbClr val="2806B8"/>
                </a:solidFill>
              </a:ln>
            </a:endParaRPr>
          </a:p>
        </p:txBody>
      </p:sp>
      <p:pic>
        <p:nvPicPr>
          <p:cNvPr id="15363" name="Рисунок 8" descr="C:\Documents and Settings\Administrator\Рабочий стол\среда группы\DSCN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286000"/>
            <a:ext cx="3500437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1928794" y="214290"/>
            <a:ext cx="6172200" cy="11430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Социально – личностное развитие</a:t>
            </a:r>
          </a:p>
        </p:txBody>
      </p:sp>
      <p:pic>
        <p:nvPicPr>
          <p:cNvPr id="15365" name="Рисунок 5" descr="P10508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357563"/>
            <a:ext cx="35782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57356" y="1714488"/>
            <a:ext cx="7286644" cy="466043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n>
                  <a:solidFill>
                    <a:srgbClr val="2806B8"/>
                  </a:solidFill>
                </a:ln>
              </a:rPr>
              <a:t>Игровая зона «Магазин»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                                                          </a:t>
            </a:r>
            <a:r>
              <a:rPr lang="ru-RU" dirty="0" smtClean="0">
                <a:ln>
                  <a:solidFill>
                    <a:srgbClr val="2806B8"/>
                  </a:solidFill>
                </a:ln>
              </a:rPr>
              <a:t>Игровая зона  «</a:t>
            </a:r>
            <a:r>
              <a:rPr lang="ru-RU" dirty="0" err="1" smtClean="0">
                <a:ln>
                  <a:solidFill>
                    <a:srgbClr val="2806B8"/>
                  </a:solidFill>
                </a:ln>
              </a:rPr>
              <a:t>Травмпункт</a:t>
            </a:r>
            <a:r>
              <a:rPr lang="ru-RU" dirty="0" smtClean="0">
                <a:ln>
                  <a:solidFill>
                    <a:srgbClr val="2806B8"/>
                  </a:solidFill>
                </a:ln>
              </a:rPr>
              <a:t>»                                     «</a:t>
            </a:r>
            <a:r>
              <a:rPr lang="ru-RU" dirty="0" err="1" smtClean="0">
                <a:ln>
                  <a:solidFill>
                    <a:srgbClr val="2806B8"/>
                  </a:solidFill>
                </a:ln>
              </a:rPr>
              <a:t>Травмпункт</a:t>
            </a:r>
            <a:r>
              <a:rPr lang="ru-RU" dirty="0" smtClean="0">
                <a:ln>
                  <a:solidFill>
                    <a:srgbClr val="2806B8"/>
                  </a:solidFill>
                </a:ln>
              </a:rPr>
              <a:t>»                             </a:t>
            </a:r>
            <a:endParaRPr lang="ru-RU" dirty="0">
              <a:ln>
                <a:solidFill>
                  <a:srgbClr val="2806B8"/>
                </a:solidFill>
              </a:ln>
            </a:endParaRPr>
          </a:p>
        </p:txBody>
      </p:sp>
      <p:pic>
        <p:nvPicPr>
          <p:cNvPr id="16387" name="Рисунок 10" descr="C:\Documents and Settings\Administrator\Рабочий стол\среда группы\DSCN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2714625"/>
            <a:ext cx="271462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1928794" y="214290"/>
            <a:ext cx="6172200" cy="11430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Социально – личностное развитие</a:t>
            </a:r>
          </a:p>
        </p:txBody>
      </p:sp>
      <p:pic>
        <p:nvPicPr>
          <p:cNvPr id="16389" name="Рисунок 5" descr="P10507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428875"/>
            <a:ext cx="32861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1714488"/>
            <a:ext cx="6815158" cy="4660434"/>
          </a:xfrm>
        </p:spPr>
        <p:txBody>
          <a:bodyPr spcFirstLastPara="1">
            <a:prstTxWarp prst="textArchUp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ln>
                  <a:solidFill>
                    <a:srgbClr val="2806B8"/>
                  </a:solidFill>
                </a:ln>
              </a:rPr>
              <a:t>Игровая зона «Дорожное движение»</a:t>
            </a:r>
            <a:endParaRPr lang="ru-RU" sz="2400" dirty="0">
              <a:ln>
                <a:solidFill>
                  <a:srgbClr val="2806B8"/>
                </a:solidFill>
              </a:ln>
            </a:endParaRPr>
          </a:p>
        </p:txBody>
      </p:sp>
      <p:pic>
        <p:nvPicPr>
          <p:cNvPr id="17411" name="Рисунок 8" descr="C:\Documents and Settings\Administrator\Рабочий стол\среда группы\DSCN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3"/>
            <a:ext cx="36115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1928794" y="214290"/>
            <a:ext cx="6172200" cy="11430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Социально – личностное развитие</a:t>
            </a:r>
          </a:p>
        </p:txBody>
      </p:sp>
      <p:pic>
        <p:nvPicPr>
          <p:cNvPr id="17413" name="Рисунок 5" descr="P10507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714625"/>
            <a:ext cx="2486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14480" y="1785926"/>
            <a:ext cx="6743720" cy="4588996"/>
          </a:xfrm>
          <a:effectLst>
            <a:reflection blurRad="6350" stA="50000" endA="300" endPos="55500" dist="101600" dir="5400000" sy="-100000" algn="bl" rotWithShape="0"/>
          </a:effectLst>
          <a:scene3d>
            <a:camera prst="obliqueBottomRight"/>
            <a:lightRig rig="threePt" dir="t"/>
          </a:scene3d>
          <a:sp3d>
            <a:bevelT/>
          </a:sp3d>
        </p:spPr>
        <p:txBody>
          <a:bodyPr spcFirstLastPara="1">
            <a:prstTxWarp prst="textButton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rgbClr val="2806B8"/>
                </a:solidFill>
              </a:rPr>
              <a:t>Зона эмоциональной разгрузки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928794" y="214290"/>
            <a:ext cx="6172200" cy="11430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Социально – личностное развитие</a:t>
            </a:r>
          </a:p>
        </p:txBody>
      </p:sp>
      <p:pic>
        <p:nvPicPr>
          <p:cNvPr id="18436" name="Рисунок 8" descr="C:\Documents and Settings\Administrator\Рабочий стол\среда группы\DSCN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86063"/>
            <a:ext cx="2857500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P105078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786063"/>
            <a:ext cx="471646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1428736"/>
            <a:ext cx="7286676" cy="4946186"/>
          </a:xfrm>
        </p:spPr>
        <p:txBody>
          <a:bodyPr spcFirstLastPara="1">
            <a:prstTxWarp prst="textArchDow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>
                <a:ln>
                  <a:solidFill>
                    <a:srgbClr val="2806B8"/>
                  </a:solidFill>
                </a:ln>
                <a:latin typeface="+mj-lt"/>
              </a:rPr>
              <a:t>Зона развивающих игр</a:t>
            </a:r>
            <a:endParaRPr lang="ru-RU" sz="3200" dirty="0">
              <a:ln>
                <a:solidFill>
                  <a:srgbClr val="2806B8"/>
                </a:solidFill>
              </a:ln>
              <a:latin typeface="+mj-lt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1928794" y="214290"/>
            <a:ext cx="6172200" cy="11430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err="1" smtClean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Позновательное</a:t>
            </a:r>
            <a:r>
              <a:rPr lang="ru-RU" sz="3000" b="1" dirty="0" smtClean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000" b="1" dirty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развитие</a:t>
            </a:r>
          </a:p>
        </p:txBody>
      </p:sp>
      <p:pic>
        <p:nvPicPr>
          <p:cNvPr id="19460" name="Рисунок 11" descr="C:\Documents and Settings\Administrator\Рабочий стол\среда группы\DSCN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3143250"/>
            <a:ext cx="25003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endParaRPr lang="ru-RU" dirty="0">
              <a:ln w="28575">
                <a:solidFill>
                  <a:srgbClr val="2806B8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7146" y="1490649"/>
            <a:ext cx="8501123" cy="487474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n>
                  <a:solidFill>
                    <a:srgbClr val="2806B8"/>
                  </a:solidFill>
                </a:ln>
              </a:rPr>
              <a:t>            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n>
                  <a:solidFill>
                    <a:srgbClr val="2806B8"/>
                  </a:solidFill>
                </a:ln>
              </a:rPr>
              <a:t>                   Зона коллекционирования            Зона экспериментирования</a:t>
            </a:r>
            <a:endParaRPr lang="ru-RU" dirty="0">
              <a:ln>
                <a:solidFill>
                  <a:srgbClr val="2806B8"/>
                </a:solidFill>
              </a:ln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928794" y="214290"/>
            <a:ext cx="6172200" cy="11430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err="1" smtClean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Позновательное</a:t>
            </a:r>
            <a:r>
              <a:rPr lang="ru-RU" sz="3600" b="1" dirty="0" smtClean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развитие</a:t>
            </a:r>
          </a:p>
        </p:txBody>
      </p:sp>
      <p:pic>
        <p:nvPicPr>
          <p:cNvPr id="20485" name="Рисунок 7" descr="C:\Documents and Settings\Administrator\Рабочий стол\среда группы\DSCN0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924175"/>
            <a:ext cx="276383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P10507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68638"/>
            <a:ext cx="41433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endParaRPr lang="ru-RU" dirty="0">
              <a:ln w="28575">
                <a:solidFill>
                  <a:srgbClr val="2806B8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214546" y="1643050"/>
            <a:ext cx="6243654" cy="4286280"/>
          </a:xfrm>
        </p:spPr>
        <p:txBody>
          <a:bodyPr spcFirstLastPara="1">
            <a:prstTxWarp prst="textArchUp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ln>
                  <a:solidFill>
                    <a:srgbClr val="2806B8"/>
                  </a:solidFill>
                </a:ln>
              </a:rPr>
              <a:t>Зона экологического воспитания</a:t>
            </a:r>
            <a:endParaRPr lang="ru-RU" sz="2000" dirty="0">
              <a:ln>
                <a:solidFill>
                  <a:srgbClr val="2806B8"/>
                </a:solidFill>
              </a:ln>
            </a:endParaRPr>
          </a:p>
        </p:txBody>
      </p:sp>
      <p:pic>
        <p:nvPicPr>
          <p:cNvPr id="21508" name="Рисунок 8" descr="C:\Documents and Settings\Administrator\Рабочий стол\среда группы\DSCN0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286000"/>
            <a:ext cx="52863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2357422" y="285728"/>
            <a:ext cx="6172200" cy="11430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err="1" smtClean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Позновательное</a:t>
            </a:r>
            <a:r>
              <a:rPr lang="ru-RU" sz="3600" b="1" dirty="0" smtClean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ln w="12700">
                  <a:solidFill>
                    <a:srgbClr val="2806B8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116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Предметно – развивающая среда старшей группы  детского сада № 12  г.о. Самара 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 </vt:lpstr>
      <vt:lpstr>Слайд 10</vt:lpstr>
      <vt:lpstr>Слайд 11</vt:lpstr>
      <vt:lpstr>Слайд 12</vt:lpstr>
      <vt:lpstr>Слайд 13</vt:lpstr>
      <vt:lpstr>Слайд 14</vt:lpstr>
      <vt:lpstr>Авторский подход к организации развивающей среды  группы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Предметно – развивающая среда средней группы  детского сада № 12  г.о. Самара </dc:title>
  <dc:creator>Admin</dc:creator>
  <cp:lastModifiedBy>1</cp:lastModifiedBy>
  <cp:revision>24</cp:revision>
  <dcterms:created xsi:type="dcterms:W3CDTF">2005-12-23T21:22:43Z</dcterms:created>
  <dcterms:modified xsi:type="dcterms:W3CDTF">2015-05-31T16:44:09Z</dcterms:modified>
</cp:coreProperties>
</file>