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theme/themeOverride12.xml" ContentType="application/vnd.openxmlformats-officedocument.themeOverr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5.xml" ContentType="application/vnd.openxmlformats-officedocument.themeOverr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Override9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2" r:id="rId21"/>
    <p:sldId id="286" r:id="rId22"/>
    <p:sldId id="291" r:id="rId23"/>
    <p:sldId id="275" r:id="rId24"/>
    <p:sldId id="285" r:id="rId25"/>
    <p:sldId id="283" r:id="rId26"/>
    <p:sldId id="276" r:id="rId27"/>
    <p:sldId id="284" r:id="rId28"/>
    <p:sldId id="277" r:id="rId29"/>
    <p:sldId id="278" r:id="rId30"/>
    <p:sldId id="279" r:id="rId31"/>
    <p:sldId id="280" r:id="rId32"/>
    <p:sldId id="292" r:id="rId33"/>
    <p:sldId id="293" r:id="rId34"/>
    <p:sldId id="294" r:id="rId35"/>
    <p:sldId id="295" r:id="rId36"/>
    <p:sldId id="287" r:id="rId37"/>
    <p:sldId id="288" r:id="rId38"/>
    <p:sldId id="289" r:id="rId39"/>
    <p:sldId id="290" r:id="rId40"/>
    <p:sldId id="281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14AD4-3A61-41C3-B514-02735B602528}" type="datetimeFigureOut">
              <a:rPr lang="ru-RU"/>
              <a:pPr>
                <a:defRPr/>
              </a:pPr>
              <a:t>14.07.2015</a:t>
            </a:fld>
            <a:endParaRPr lang="ru-RU" dirty="0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3A3D0-ACEC-4667-894E-2454D228C5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C100A-E213-4389-AF6F-74B3A1195705}" type="datetimeFigureOut">
              <a:rPr lang="ru-RU"/>
              <a:pPr>
                <a:defRPr/>
              </a:pPr>
              <a:t>14.07.2015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3FD18-0ABC-4BD3-A418-75FDCADDDD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ADE41-8072-486B-99A4-7B06A3B8EC5A}" type="datetimeFigureOut">
              <a:rPr lang="ru-RU"/>
              <a:pPr>
                <a:defRPr/>
              </a:pPr>
              <a:t>14.07.2015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2CEEB-5813-41E9-B46F-07B5B4D936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809C8-0C4C-4A50-9533-4C310395E754}" type="datetimeFigureOut">
              <a:rPr lang="ru-RU"/>
              <a:pPr>
                <a:defRPr/>
              </a:pPr>
              <a:t>14.07.2015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3B327-D810-4350-8CCF-4AA448FBB3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B9A13-9C73-4F35-B5D8-BD0427D17175}" type="datetimeFigureOut">
              <a:rPr lang="ru-RU"/>
              <a:pPr>
                <a:defRPr/>
              </a:pPr>
              <a:t>14.07.2015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D046C-2391-45A9-9F49-7F9697C51B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8846D-460D-40BE-8447-A3B2A089EE5F}" type="datetimeFigureOut">
              <a:rPr lang="ru-RU"/>
              <a:pPr>
                <a:defRPr/>
              </a:pPr>
              <a:t>14.07.2015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9DA20-FA7F-436F-87A0-6028DB10D0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EE420-0BE2-49AA-A8AE-704DDCCC1E3A}" type="datetimeFigureOut">
              <a:rPr lang="ru-RU"/>
              <a:pPr>
                <a:defRPr/>
              </a:pPr>
              <a:t>14.07.2015</a:t>
            </a:fld>
            <a:endParaRPr lang="ru-RU" dirty="0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53CAA-29E0-4B12-A899-C142105239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FC1F0-ED59-43E8-B67D-33783D9A84D0}" type="datetimeFigureOut">
              <a:rPr lang="ru-RU"/>
              <a:pPr>
                <a:defRPr/>
              </a:pPr>
              <a:t>14.07.2015</a:t>
            </a:fld>
            <a:endParaRPr lang="ru-RU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12921-B788-4841-A898-4692F08F99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FDE90-D804-4F0C-B6EC-5046716ED2BE}" type="datetimeFigureOut">
              <a:rPr lang="ru-RU"/>
              <a:pPr>
                <a:defRPr/>
              </a:pPr>
              <a:t>14.07.2015</a:t>
            </a:fld>
            <a:endParaRPr lang="ru-RU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41731-93A1-4C53-814B-0C03412373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D07B8-CE50-4630-A942-94F2982EF58C}" type="datetimeFigureOut">
              <a:rPr lang="ru-RU"/>
              <a:pPr>
                <a:defRPr/>
              </a:pPr>
              <a:t>14.07.2015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D745E-F048-4A26-86EF-7CC9E44215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2CF02-65A8-4EA9-AF70-82D8A02CDEB4}" type="datetimeFigureOut">
              <a:rPr lang="ru-RU"/>
              <a:pPr>
                <a:defRPr/>
              </a:pPr>
              <a:t>14.07.2015</a:t>
            </a:fld>
            <a:endParaRPr lang="ru-RU" dirty="0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338E4-8DA7-478F-A1E9-B3E0BB9B84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C0F49B-768A-4507-851A-5EC3603FCF0C}" type="datetimeFigureOut">
              <a:rPr lang="ru-RU"/>
              <a:pPr>
                <a:defRPr/>
              </a:pPr>
              <a:t>14.07.2015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930771-C567-4F8A-92B6-1EF9EBF4AA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96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7" r:id="rId9"/>
    <p:sldLayoutId id="2147483693" r:id="rId10"/>
    <p:sldLayoutId id="2147483694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1" fontAlgn="base" hangingPunct="1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6" y="260648"/>
            <a:ext cx="5457820" cy="457203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/>
              <a:t>Педагогический проект</a:t>
            </a:r>
            <a:br>
              <a:rPr lang="ru-RU" sz="3600" dirty="0" smtClean="0"/>
            </a:br>
            <a:r>
              <a:rPr lang="ru-RU" sz="3600" dirty="0" smtClean="0"/>
              <a:t>«Правила дорожного движения»</a:t>
            </a:r>
            <a:r>
              <a:rPr lang="ru-RU" sz="3600" i="1" dirty="0" smtClean="0"/>
              <a:t>в средней группе №4 «Непоседы»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Documents and Settings\Мира\Рабочий стол\p77_p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42984"/>
            <a:ext cx="2857500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283968" y="5229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Гончикова Мария Леонидовна (Воспитатель, Республика Бурятия, г. Улан-Удэ ,МАДОУ №64 "Колокольчик" комбинированного вида)</a:t>
            </a:r>
            <a:endParaRPr lang="ru-RU" b="1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3 этап - рефлексия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9C007F"/>
              </a:buClr>
            </a:pPr>
            <a:r>
              <a:rPr lang="ru-RU" dirty="0" smtClean="0"/>
              <a:t>- посвящение в пешеходы;</a:t>
            </a:r>
          </a:p>
          <a:p>
            <a:pPr>
              <a:buClr>
                <a:srgbClr val="9C007F"/>
              </a:buClr>
            </a:pPr>
            <a:r>
              <a:rPr lang="ru-RU" dirty="0" smtClean="0"/>
              <a:t>- создание мультимедийной  презентации (демонстрация слайдов);</a:t>
            </a:r>
          </a:p>
          <a:p>
            <a:pPr>
              <a:buClr>
                <a:srgbClr val="9C007F"/>
              </a:buClr>
            </a:pPr>
            <a:r>
              <a:rPr lang="ru-RU" dirty="0" smtClean="0"/>
              <a:t>- итоговое  проведение непосредственно образовательной деятельности на тему «Путешествие в страну Светофорию»</a:t>
            </a:r>
          </a:p>
          <a:p>
            <a:pPr>
              <a:buClr>
                <a:srgbClr val="9C007F"/>
              </a:buClr>
              <a:buFont typeface="Wingdings 2" pitchFamily="18" charset="2"/>
              <a:buNone/>
            </a:pPr>
            <a:endParaRPr 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/>
              <a:t>Занятия </a:t>
            </a:r>
            <a:r>
              <a:rPr lang="ru-RU" sz="4000" i="1" dirty="0" smtClean="0"/>
              <a:t>Развитие речи, ознакомление с окружающим миром, беседа: 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Занятия </a:t>
            </a:r>
            <a:r>
              <a:rPr lang="ru-RU" i="1" dirty="0" smtClean="0"/>
              <a:t>Развитие речи, ознакомление с окружающим миром, беседа: </a:t>
            </a:r>
            <a:endParaRPr lang="ru-RU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«Школа пешеходных наук»;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«Быть примерным пешеходом и пассажиром разрешается!»;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«Что мы видели на улице?»;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«Правила и безопасность дорожного движения»;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«Улица полна неожиданностей»;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«Безопасность на дорогах». 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i="1" dirty="0" smtClean="0"/>
              <a:t>Продуктивные виды деятельности:</a:t>
            </a:r>
            <a:endParaRPr lang="ru-RU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«Моя улица» - конструирование;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«Улица города» - рисование;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«Дорожные знаки» - рисование;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«Светофор» - аппликация, лепка. 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Игры: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357158" y="2000240"/>
            <a:ext cx="8229600" cy="4389437"/>
          </a:xfrm>
        </p:spPr>
        <p:txBody>
          <a:bodyPr/>
          <a:lstStyle/>
          <a:p>
            <a:pPr>
              <a:buClr>
                <a:srgbClr val="FEB80A"/>
              </a:buClr>
            </a:pPr>
            <a:r>
              <a:rPr lang="ru-RU" dirty="0" smtClean="0"/>
              <a:t>«Что? Где? Откуда?»;</a:t>
            </a:r>
          </a:p>
          <a:p>
            <a:pPr>
              <a:buClr>
                <a:srgbClr val="FEB80A"/>
              </a:buClr>
            </a:pPr>
            <a:r>
              <a:rPr lang="ru-RU" dirty="0" smtClean="0"/>
              <a:t>«Лучший пешеход»;</a:t>
            </a:r>
          </a:p>
          <a:p>
            <a:pPr>
              <a:buClr>
                <a:srgbClr val="FEB80A"/>
              </a:buClr>
            </a:pPr>
            <a:r>
              <a:rPr lang="ru-RU" dirty="0" smtClean="0"/>
              <a:t>«Отгадай загадку»;</a:t>
            </a:r>
          </a:p>
          <a:p>
            <a:pPr>
              <a:buClr>
                <a:srgbClr val="FEB80A"/>
              </a:buClr>
            </a:pPr>
            <a:r>
              <a:rPr lang="ru-RU" dirty="0" smtClean="0"/>
              <a:t>«Будь внимателен!»;</a:t>
            </a:r>
          </a:p>
          <a:p>
            <a:pPr>
              <a:buClr>
                <a:srgbClr val="FEB80A"/>
              </a:buClr>
            </a:pPr>
            <a:r>
              <a:rPr lang="ru-RU" dirty="0" smtClean="0"/>
              <a:t>«Нам на улице не страшно» (сюжетно-дидактическая игра).</a:t>
            </a:r>
          </a:p>
          <a:p>
            <a:pPr>
              <a:buClr>
                <a:srgbClr val="FEB80A"/>
              </a:buClr>
              <a:buFont typeface="Wingdings 2" pitchFamily="18" charset="2"/>
              <a:buNone/>
            </a:pPr>
            <a:endParaRPr lang="ru-RU" dirty="0" smtClean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Знакомство с литературой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A8CDD7"/>
              </a:buClr>
            </a:pPr>
            <a:r>
              <a:rPr lang="ru-RU" dirty="0" smtClean="0"/>
              <a:t>Носов Н. «Автомобиль»;</a:t>
            </a:r>
          </a:p>
          <a:p>
            <a:pPr>
              <a:buClr>
                <a:srgbClr val="A8CDD7"/>
              </a:buClr>
            </a:pPr>
            <a:r>
              <a:rPr lang="ru-RU" dirty="0" smtClean="0"/>
              <a:t>Михалков С. «Дядя Степа – милиционер. Моя улица. Велосипедист»;</a:t>
            </a:r>
          </a:p>
          <a:p>
            <a:pPr>
              <a:buClr>
                <a:srgbClr val="A8CDD7"/>
              </a:buClr>
            </a:pPr>
            <a:r>
              <a:rPr lang="ru-RU" dirty="0" smtClean="0"/>
              <a:t>Дорохов А. «Зеленый, желтый, красный»;</a:t>
            </a:r>
          </a:p>
          <a:p>
            <a:pPr>
              <a:buClr>
                <a:srgbClr val="A8CDD7"/>
              </a:buClr>
            </a:pPr>
            <a:r>
              <a:rPr lang="ru-RU" dirty="0" smtClean="0"/>
              <a:t>Тарутин О. «Для чего нам светофор»;</a:t>
            </a:r>
          </a:p>
          <a:p>
            <a:pPr>
              <a:buClr>
                <a:srgbClr val="A8CDD7"/>
              </a:buClr>
            </a:pPr>
            <a:r>
              <a:rPr lang="ru-RU" dirty="0" smtClean="0"/>
              <a:t>Иванов А. «Как неразлучные друзья дорогупереходили»;</a:t>
            </a:r>
          </a:p>
          <a:p>
            <a:pPr>
              <a:buClr>
                <a:srgbClr val="A8CDD7"/>
              </a:buClr>
            </a:pPr>
            <a:r>
              <a:rPr lang="ru-RU" dirty="0" smtClean="0"/>
              <a:t>Дугилов А. «Моя улица»; Загадки, стихи о транспорте, о дорожных знаках. </a:t>
            </a:r>
          </a:p>
          <a:p>
            <a:pPr>
              <a:buClr>
                <a:srgbClr val="A8CDD7"/>
              </a:buClr>
            </a:pPr>
            <a:endParaRPr lang="ru-RU" dirty="0" smtClean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родителями</a:t>
            </a:r>
            <a:r>
              <a:rPr lang="ru-RU" b="1" dirty="0" smtClean="0"/>
              <a:t> </a:t>
            </a:r>
            <a:endParaRPr lang="ru-RU" dirty="0" smtClean="0"/>
          </a:p>
        </p:txBody>
      </p:sp>
      <p:pic>
        <p:nvPicPr>
          <p:cNvPr id="1026" name="Picture 2" descr="C:\Documents and Settings\Мира\Рабочий стол\0403442245dd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71750" y="2000250"/>
            <a:ext cx="3017838" cy="4389438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Беседы, консультации «О значении обучения детей дошкольного возраста правилам дорожного движения»;</a:t>
            </a:r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«О поведении в общественном транспорте»;</a:t>
            </a:r>
          </a:p>
          <a:p>
            <a:r>
              <a:rPr lang="ru-RU" dirty="0" smtClean="0"/>
              <a:t>«Улица требует к себе уважения»;</a:t>
            </a:r>
          </a:p>
          <a:p>
            <a:r>
              <a:rPr lang="ru-RU" dirty="0" smtClean="0"/>
              <a:t>«Пешеходом быть – наука!».</a:t>
            </a: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smtClean="0"/>
              <a:t>Итоги проекта:</a:t>
            </a:r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1. Дети познакомились со значениями слов: автодорога, шоссе, проезжая часть, тротуар, обочина, пешеходная дорожка, пешеход, пассажир, мостовая, пешеходный переход, перекресток, светофор…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2. Закрепили у детей представление о различных видах транспорта, о дорожных знаках, о движении транспорта.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3. Активизировали знания родителей об особенностях обучения детей правилам безопасного поведения на улицах, в транспорте.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4.Сформировали готовность родителей к сотрудничеству с педагогами сада по проблемам развития у детей навыков безопасного поведения.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u="sng" dirty="0" smtClean="0"/>
              <a:t>Советы родителям дошкольников: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* Воспитывайте у ребенка привычку быть внимательным на улице, осторожным и осмотрительным.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* Закрепляйте знания, полученные ранее, чаще задавайте ребенку проблемные вопросы, беседуйте с ним.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* Наблюдайте за ситуациями на улице, дороге, во дворе, за пешеходами и транспортом, светофором и обязательно обсуждайте с ребенком то, что увидели.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* Почитайте ему подходящее художественное произведение и обязательно побеседуйте о том, что прочитали.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* Закрепите правила поведения на улице и в транспорте: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- ходить по тротуару следует с правой стороны;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- прежде чем перейти дорогу, надо убедиться, что транспорта нет, посмотрев налево и направо, затем можно двигаться, предварительно снова посмотрев в обе стороны;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- переходить дорогу полагается только шагом;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- необходимо подчиняться сигналу светофора;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- в транспорте нужно вести себя спокойно, разговаривать тихо, держаться за руку взрослого (и поручень), чтобы не упасть;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- нельзя высовываться из окна автобуса, троллейбуса, высовывать в окно руки;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- входить в транспорт и выходить из него можно, только когда он стоит;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- играть можно только во дворе.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66762"/>
          </a:xfrm>
        </p:spPr>
        <p:txBody>
          <a:bodyPr/>
          <a:lstStyle/>
          <a:p>
            <a:r>
              <a:rPr lang="ru-RU" sz="2800" dirty="0" smtClean="0"/>
              <a:t>Лепка</a:t>
            </a:r>
          </a:p>
        </p:txBody>
      </p:sp>
      <p:pic>
        <p:nvPicPr>
          <p:cNvPr id="22532" name="Picture 4" descr="C:\Documents and Settings\chimit\Рабочий стол\странные фотки\DSC005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78835"/>
            <a:ext cx="4143404" cy="3107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3" name="Picture 5" descr="C:\Documents and Settings\chimit\Рабочий стол\странные фотки\DSC00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071810"/>
            <a:ext cx="4685672" cy="3514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95324"/>
          </a:xfrm>
        </p:spPr>
        <p:txBody>
          <a:bodyPr/>
          <a:lstStyle/>
          <a:p>
            <a:r>
              <a:rPr lang="ru-RU" sz="2400" dirty="0" smtClean="0"/>
              <a:t>Рисование</a:t>
            </a:r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00240"/>
            <a:ext cx="4283614" cy="3212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9748" y="2857497"/>
            <a:ext cx="4761905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642918"/>
            <a:ext cx="8065962" cy="52006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Актуальность: детский дорожно-транспортный травматизм является одной из самых болезненных проблем современного общества. Ежегодно на дорогах России совершаются десятки тысяч дорожно-транспортных происшествий с участием детей и подростков. Знание и соблюдение Правил дорожного движения поможет сформировать безопасное поведение детей на дорогах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44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5362" name="Picture 2" descr="C:\Documents and Settings\Мира\Рабочий стол\4000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571876"/>
            <a:ext cx="41148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chimit\Рабочий стол\странные фотки\DSC006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643050"/>
            <a:ext cx="5852583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785810"/>
          </a:xfrm>
        </p:spPr>
        <p:txBody>
          <a:bodyPr/>
          <a:lstStyle/>
          <a:p>
            <a:r>
              <a:rPr lang="ru-RU" sz="2000" dirty="0" smtClean="0"/>
              <a:t>Аппликация</a:t>
            </a:r>
            <a:endParaRPr lang="ru-RU" sz="2000" dirty="0"/>
          </a:p>
        </p:txBody>
      </p:sp>
      <p:pic>
        <p:nvPicPr>
          <p:cNvPr id="7170" name="Picture 2" descr="C:\Documents and Settings\chimit\Рабочий стол\странные фотки\DSC008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6" y="1785926"/>
            <a:ext cx="4476781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 descr="C:\Documents and Settings\chimit\Рабочий стол\странные фотки\DSC00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071810"/>
            <a:ext cx="4590434" cy="344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581010"/>
          </a:xfrm>
        </p:spPr>
        <p:txBody>
          <a:bodyPr/>
          <a:lstStyle/>
          <a:p>
            <a:r>
              <a:rPr lang="ru-RU" sz="2000" dirty="0" smtClean="0"/>
              <a:t>ФЭМП</a:t>
            </a:r>
            <a:endParaRPr lang="ru-RU" sz="2000" dirty="0"/>
          </a:p>
        </p:txBody>
      </p:sp>
      <p:pic>
        <p:nvPicPr>
          <p:cNvPr id="14338" name="Picture 2" descr="C:\Documents and Settings\chimit\Рабочий стол\странные фотки\DSC006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57364"/>
            <a:ext cx="4286280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9" name="Picture 3" descr="C:\Documents and Settings\chimit\Рабочий стол\странные фотки\DSC006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857496"/>
            <a:ext cx="4876792" cy="3658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66762"/>
          </a:xfrm>
        </p:spPr>
        <p:txBody>
          <a:bodyPr/>
          <a:lstStyle/>
          <a:p>
            <a:r>
              <a:rPr lang="ru-RU" sz="2400" dirty="0" smtClean="0"/>
              <a:t>Наши работы</a:t>
            </a:r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00240"/>
            <a:ext cx="4640804" cy="3480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000372"/>
            <a:ext cx="4759757" cy="3570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509572"/>
          </a:xfrm>
        </p:spPr>
        <p:txBody>
          <a:bodyPr/>
          <a:lstStyle/>
          <a:p>
            <a:r>
              <a:rPr lang="ru-RU" sz="2000" dirty="0" smtClean="0"/>
              <a:t>«Светофор»</a:t>
            </a:r>
            <a:endParaRPr lang="ru-RU" sz="2000" dirty="0"/>
          </a:p>
        </p:txBody>
      </p:sp>
      <p:pic>
        <p:nvPicPr>
          <p:cNvPr id="6146" name="Picture 2" descr="C:\Documents and Settings\chimit\Рабочий стол\странные фотки\DSC008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500174"/>
            <a:ext cx="5852583" cy="438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chimit\Рабочий стол\странные фотки\DSC006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4286280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Documents and Settings\chimit\Рабочий стол\странные фотки\DSC006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786058"/>
            <a:ext cx="4572000" cy="3429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C:\Documents and Settings\chimit\Рабочий стол\странные фотки\DSC006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500174"/>
            <a:ext cx="5712374" cy="4284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652448"/>
          </a:xfrm>
        </p:spPr>
        <p:txBody>
          <a:bodyPr/>
          <a:lstStyle/>
          <a:p>
            <a:r>
              <a:rPr lang="ru-RU" sz="2000" dirty="0" smtClean="0"/>
              <a:t>Уголок «ПДД»</a:t>
            </a:r>
            <a:endParaRPr lang="ru-RU" sz="2000" dirty="0"/>
          </a:p>
        </p:txBody>
      </p:sp>
      <p:pic>
        <p:nvPicPr>
          <p:cNvPr id="3074" name="Picture 2" descr="C:\Documents and Settings\chimit\Рабочий стол\странные фотки\DSC007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928802"/>
            <a:ext cx="4497928" cy="3373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Documents and Settings\chimit\Рабочий стол\странные фотки\DSC007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000372"/>
            <a:ext cx="4591039" cy="3443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229600" cy="428628"/>
          </a:xfrm>
        </p:spPr>
        <p:txBody>
          <a:bodyPr/>
          <a:lstStyle/>
          <a:p>
            <a:r>
              <a:rPr lang="ru-RU" sz="2000" dirty="0" smtClean="0"/>
              <a:t>Информация по ПДД и игры</a:t>
            </a:r>
          </a:p>
        </p:txBody>
      </p:sp>
      <p:pic>
        <p:nvPicPr>
          <p:cNvPr id="4098" name="Picture 2" descr="C:\Documents and Settings\chimit\Рабочий стол\странные фотки\DSC007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357298"/>
            <a:ext cx="5852583" cy="438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95324"/>
          </a:xfrm>
        </p:spPr>
        <p:txBody>
          <a:bodyPr/>
          <a:lstStyle/>
          <a:p>
            <a:r>
              <a:rPr lang="ru-RU" sz="2000" dirty="0" smtClean="0"/>
              <a:t>Учим правила дорожного движения</a:t>
            </a:r>
          </a:p>
        </p:txBody>
      </p:sp>
      <p:pic>
        <p:nvPicPr>
          <p:cNvPr id="5122" name="Picture 2" descr="C:\Documents and Settings\chimit\Рабочий стол\странные фотки\DSC007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2214563"/>
            <a:ext cx="82296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/>
              <a:t>Цель проекта</a:t>
            </a:r>
            <a:r>
              <a:rPr lang="ru-RU" sz="3600" dirty="0" smtClean="0"/>
              <a:t>: формировать  безопасное поведение у детей среднего дошкольного возраста через ознакомление с Правилами дорожного движения</a:t>
            </a:r>
            <a:endParaRPr lang="ru-RU" sz="3600" dirty="0"/>
          </a:p>
        </p:txBody>
      </p:sp>
      <p:pic>
        <p:nvPicPr>
          <p:cNvPr id="16386" name="Picture 2" descr="C:\Documents and Settings\Мира\Рабочий стол\08e1a22e6d0b4ca90e0d80eed62b75f0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16" y="3214686"/>
            <a:ext cx="2162175" cy="3457575"/>
          </a:xfrm>
        </p:spPr>
      </p:pic>
      <p:pic>
        <p:nvPicPr>
          <p:cNvPr id="16387" name="Picture 3" descr="C:\Documents and Settings\Мира\Рабочий стол\20886207_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357562"/>
            <a:ext cx="2817812" cy="3262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C:\Documents and Settings\Мира\Рабочий стол\D2CE62560F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572008"/>
            <a:ext cx="3857625" cy="1928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66762"/>
          </a:xfrm>
        </p:spPr>
        <p:txBody>
          <a:bodyPr/>
          <a:lstStyle/>
          <a:p>
            <a:r>
              <a:rPr lang="ru-RU" sz="2000" dirty="0" smtClean="0"/>
              <a:t>Мы играем</a:t>
            </a:r>
          </a:p>
        </p:txBody>
      </p:sp>
      <p:pic>
        <p:nvPicPr>
          <p:cNvPr id="8194" name="Picture 2" descr="C:\Documents and Settings\chimit\Рабочий стол\странные фотки\DSC008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928802"/>
            <a:ext cx="4640804" cy="3480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Documents and Settings\chimit\Рабочий стол\странные фотки\DSC00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857496"/>
            <a:ext cx="4876792" cy="3658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95324"/>
          </a:xfrm>
        </p:spPr>
        <p:txBody>
          <a:bodyPr/>
          <a:lstStyle/>
          <a:p>
            <a:r>
              <a:rPr lang="ru-RU" sz="2000" dirty="0" smtClean="0"/>
              <a:t>Как интересно!</a:t>
            </a:r>
          </a:p>
        </p:txBody>
      </p:sp>
      <p:pic>
        <p:nvPicPr>
          <p:cNvPr id="9218" name="Picture 2" descr="C:\Documents and Settings\chimit\Рабочий стол\странные фотки\DSC008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571612"/>
            <a:ext cx="5852583" cy="438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785818"/>
          </a:xfrm>
        </p:spPr>
        <p:txBody>
          <a:bodyPr/>
          <a:lstStyle/>
          <a:p>
            <a:r>
              <a:rPr lang="ru-RU" sz="2000" dirty="0" smtClean="0"/>
              <a:t>Посмотри на лево, а потом на право</a:t>
            </a:r>
            <a:endParaRPr lang="ru-RU" sz="2000" dirty="0"/>
          </a:p>
        </p:txBody>
      </p:sp>
      <p:pic>
        <p:nvPicPr>
          <p:cNvPr id="4" name="Picture 2" descr="C:\Documents and Settings\chimit\Рабочий стол\странные фотки\DSC007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82380"/>
            <a:ext cx="4500594" cy="337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C:\Documents and Settings\chimit\Рабочий стол\странные фотки\DSC007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928934"/>
            <a:ext cx="4805354" cy="3604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95324"/>
          </a:xfrm>
        </p:spPr>
        <p:txBody>
          <a:bodyPr/>
          <a:lstStyle/>
          <a:p>
            <a:r>
              <a:rPr lang="ru-RU" sz="2000" dirty="0" smtClean="0"/>
              <a:t>А потом иди</a:t>
            </a:r>
            <a:endParaRPr lang="ru-RU" sz="2000" dirty="0"/>
          </a:p>
        </p:txBody>
      </p:sp>
      <p:pic>
        <p:nvPicPr>
          <p:cNvPr id="15363" name="Picture 3" descr="C:\Documents and Settings\chimit\Рабочий стол\странные фотки\DSC007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509572"/>
          </a:xfrm>
        </p:spPr>
        <p:txBody>
          <a:bodyPr/>
          <a:lstStyle/>
          <a:p>
            <a:r>
              <a:rPr lang="ru-RU" sz="2000" dirty="0" smtClean="0"/>
              <a:t>Улица</a:t>
            </a:r>
            <a:endParaRPr lang="ru-RU" sz="2000" dirty="0"/>
          </a:p>
        </p:txBody>
      </p:sp>
      <p:pic>
        <p:nvPicPr>
          <p:cNvPr id="17410" name="Picture 2" descr="C:\Documents and Settings\chimit\Рабочий стол\странные фотки\DSC007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57364"/>
            <a:ext cx="4500594" cy="3375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1" name="Picture 3" descr="C:\Documents and Settings\chimit\Рабочий стол\странные фотки\DSC00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928934"/>
            <a:ext cx="4876792" cy="3658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chimit\Рабочий стол\странные фотки\DSC007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357298"/>
            <a:ext cx="5852583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66762"/>
          </a:xfrm>
        </p:spPr>
        <p:txBody>
          <a:bodyPr/>
          <a:lstStyle/>
          <a:p>
            <a:r>
              <a:rPr lang="ru-RU" sz="2000" dirty="0" smtClean="0"/>
              <a:t>Работа с родителями</a:t>
            </a:r>
            <a:endParaRPr lang="ru-RU" sz="2000" dirty="0"/>
          </a:p>
        </p:txBody>
      </p:sp>
      <p:pic>
        <p:nvPicPr>
          <p:cNvPr id="10242" name="Picture 2" descr="C:\Documents and Settings\chimit\Рабочий стол\странные фотки\DSC007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928802"/>
            <a:ext cx="4355052" cy="3266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3" name="Picture 3" descr="C:\Documents and Settings\chimit\Рабочий стол\странные фотки\DSC007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928934"/>
            <a:ext cx="4733915" cy="35509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chimit\Рабочий стол\странные фотки\DSC007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4310093" cy="3232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 descr="C:\Documents and Settings\chimit\Рабочий стол\странные фотки\DSC007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960591"/>
            <a:ext cx="4643470" cy="34830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chimit\Рабочий стол\странные фотки\DSC007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071546"/>
            <a:ext cx="5852583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509572"/>
          </a:xfrm>
        </p:spPr>
        <p:txBody>
          <a:bodyPr/>
          <a:lstStyle/>
          <a:p>
            <a:r>
              <a:rPr lang="ru-RU" sz="2000" dirty="0" smtClean="0"/>
              <a:t>Папка-передвижка</a:t>
            </a:r>
            <a:endParaRPr lang="ru-RU" sz="2000" dirty="0"/>
          </a:p>
        </p:txBody>
      </p:sp>
      <p:pic>
        <p:nvPicPr>
          <p:cNvPr id="13314" name="Picture 2" descr="C:\Documents and Settings\chimit\Рабочий стол\странные фотки\DSC007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357298"/>
            <a:ext cx="5852583" cy="438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Задачи проекта</a:t>
            </a:r>
            <a:r>
              <a:rPr lang="ru-RU" dirty="0" smtClean="0"/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-создавать условия для сознательного изучения детьми Правил дорожного движения;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-познакомить детей со значением дорожных знаков, способствовать умению детей понимать схематическое изображение для правильной ориентации на улицах и дорогах;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-вырабатывать у дошкольников привычку правильно вести себя на дорогах;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- формировать здоровый образа жизни, профилактику дорожно-транспортного травматизма;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- развивать способность практически применять полученные знания в дорожно-транспортной среде;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-воспитывать в детях грамотных пешеходов;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-активизировать работу по пропаганде правил дорожного движения и безопасного образа жизни среди родителей.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Спасибо за внимание!</a:t>
            </a:r>
          </a:p>
        </p:txBody>
      </p:sp>
      <p:pic>
        <p:nvPicPr>
          <p:cNvPr id="30723" name="Picture 3" descr="C:\Documents and Settings\Мира\Рабочий стол\doroz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4638" y="1935163"/>
            <a:ext cx="6054725" cy="438943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C:\Documents and Settings\Мира\Рабочий стол\8._Rasteryalsya_Toropyzhka__kak_po_ulice_proj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928670"/>
            <a:ext cx="571500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42844" y="0"/>
            <a:ext cx="3071834" cy="658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Вид проекта: </a:t>
            </a:r>
            <a:endParaRPr lang="ru-RU" sz="2400" dirty="0"/>
          </a:p>
          <a:p>
            <a:pPr eaLnBrk="0" hangingPunct="0"/>
            <a:r>
              <a:rPr lang="ru-RU" sz="2400" dirty="0">
                <a:cs typeface="Times New Roman" pitchFamily="18" charset="0"/>
              </a:rPr>
              <a:t>краткосрочный, групповой, информационно-ориентированный</a:t>
            </a:r>
            <a:endParaRPr lang="ru-RU" sz="2400" dirty="0"/>
          </a:p>
          <a:p>
            <a:pPr eaLnBrk="0" hangingPunct="0"/>
            <a:r>
              <a:rPr lang="ru-RU" sz="2400" b="1" dirty="0">
                <a:cs typeface="Times New Roman" pitchFamily="18" charset="0"/>
              </a:rPr>
              <a:t> </a:t>
            </a:r>
            <a:endParaRPr lang="ru-RU" sz="2400" dirty="0"/>
          </a:p>
          <a:p>
            <a:pPr eaLnBrk="0" hangingPunct="0"/>
            <a:r>
              <a:rPr lang="ru-RU" sz="2400" b="1" dirty="0">
                <a:cs typeface="Times New Roman" pitchFamily="18" charset="0"/>
              </a:rPr>
              <a:t> Время реализации проекта: </a:t>
            </a:r>
            <a:endParaRPr lang="ru-RU" sz="2400" dirty="0"/>
          </a:p>
          <a:p>
            <a:pPr eaLnBrk="0" hangingPunct="0"/>
            <a:r>
              <a:rPr lang="ru-RU" sz="2400" dirty="0" smtClean="0">
                <a:cs typeface="Times New Roman" pitchFamily="18" charset="0"/>
              </a:rPr>
              <a:t>апрель 2014</a:t>
            </a:r>
            <a:endParaRPr lang="ru-RU" sz="2400" dirty="0"/>
          </a:p>
          <a:p>
            <a:pPr eaLnBrk="0" hangingPunct="0"/>
            <a:r>
              <a:rPr lang="ru-RU" sz="2400" b="1" dirty="0">
                <a:cs typeface="Times New Roman" pitchFamily="18" charset="0"/>
              </a:rPr>
              <a:t> </a:t>
            </a:r>
            <a:endParaRPr lang="ru-RU" sz="2400" dirty="0"/>
          </a:p>
          <a:p>
            <a:pPr eaLnBrk="0" hangingPunct="0"/>
            <a:r>
              <a:rPr lang="ru-RU" sz="2400" b="1" dirty="0">
                <a:cs typeface="Times New Roman" pitchFamily="18" charset="0"/>
              </a:rPr>
              <a:t>Участники проекта: </a:t>
            </a:r>
            <a:endParaRPr lang="ru-RU" sz="2400" dirty="0"/>
          </a:p>
          <a:p>
            <a:pPr eaLnBrk="0" hangingPunct="0"/>
            <a:r>
              <a:rPr lang="ru-RU" sz="2400" dirty="0">
                <a:cs typeface="Times New Roman" pitchFamily="18" charset="0"/>
              </a:rPr>
              <a:t>дети среднего дошкольного возраста, родители детей, педагоги</a:t>
            </a:r>
            <a:endParaRPr lang="ru-RU" sz="2400" dirty="0"/>
          </a:p>
          <a:p>
            <a:pPr eaLnBrk="0" hangingPunct="0"/>
            <a:r>
              <a:rPr lang="ru-RU" sz="1400" dirty="0">
                <a:cs typeface="Times New Roman" pitchFamily="18" charset="0"/>
              </a:rPr>
              <a:t> 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Предполагаемый результат: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- осознанное отношение к вопросам личной безопасности и безопасности окружающих;</a:t>
            </a:r>
          </a:p>
          <a:p>
            <a:r>
              <a:rPr lang="ru-RU" dirty="0" smtClean="0"/>
              <a:t>- проявление дисциплинированности, выдержки, самостоятельности в соблюдении правил поведения;</a:t>
            </a:r>
          </a:p>
          <a:p>
            <a:r>
              <a:rPr lang="ru-RU" dirty="0" smtClean="0"/>
              <a:t>- умение предвидеть возможную опасность, находить способы избегать ее;</a:t>
            </a:r>
          </a:p>
          <a:p>
            <a:r>
              <a:rPr lang="ru-RU" dirty="0" smtClean="0"/>
              <a:t>-знание правил безопасного поведения на дорогах поселка.</a:t>
            </a:r>
          </a:p>
          <a:p>
            <a:r>
              <a:rPr lang="ru-RU" dirty="0" smtClean="0"/>
              <a:t>-воспитать грамотного пешехода;</a:t>
            </a:r>
          </a:p>
          <a:p>
            <a:pPr>
              <a:buFont typeface="Wingdings 2" pitchFamily="18" charset="2"/>
              <a:buNone/>
            </a:pPr>
            <a:endParaRPr 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714356"/>
            <a:ext cx="4214811" cy="5715039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100" b="1" dirty="0" smtClean="0"/>
              <a:t>Продукт проектной деятельности: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-изготовление и приобретение атрибутов для игр и пособий;</a:t>
            </a:r>
            <a:br>
              <a:rPr lang="ru-RU" sz="3100" dirty="0" smtClean="0"/>
            </a:br>
            <a:r>
              <a:rPr lang="ru-RU" sz="3100" dirty="0" smtClean="0"/>
              <a:t>-создание мультимедийной  презентации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9458" name="Picture 2" descr="C:\Documents and Settings\Мира\Рабочий стол\instruk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7752" y="2000240"/>
            <a:ext cx="4000500" cy="2643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Этапы проекта: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/>
              <a:t>1 этап – подготовительный</a:t>
            </a:r>
            <a:endParaRPr lang="ru-RU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-подбор материала по Правилам дорожного движения;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-рассматривание рисунков, фотографий о дорожных  ситуациях;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-знакомство с литературными произведениями;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- использование дидактических, настольно-печатных, подвижных, сюжетно-ролевых игр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2 этап – творческий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-проведение мероприятий по Правила дорожного движения;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-обыгрывание дидактических и подвижных игр по ПДД;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-решение игровых ситуаций;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-обучающие и развивающие игры;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-чтение художественной литературы;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-моделирование дорожной ситуации;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-рассматривание иллюстраций, плакатов, наглядных пособий;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-просмотр телевизионных передач, видеороликов, мультфильмов, театральных представлений по ПДД;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-наблюдение, целевые прогулки, экскурсии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 группа пдд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1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5.xml><?xml version="1.0" encoding="utf-8"?>
<a:themeOverride xmlns:a="http://schemas.openxmlformats.org/drawingml/2006/main">
  <a:clrScheme name="Серая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5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6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9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4 группа пдд</Template>
  <TotalTime>77</TotalTime>
  <Words>819</Words>
  <Application>Microsoft Office PowerPoint</Application>
  <PresentationFormat>Экран (4:3)</PresentationFormat>
  <Paragraphs>115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4 группа пдд</vt:lpstr>
      <vt:lpstr>Педагогический проект «Правила дорожного движения»в средней группе №4 «Непоседы»  </vt:lpstr>
      <vt:lpstr>  Актуальность: детский дорожно-транспортный травматизм является одной из самых болезненных проблем современного общества. Ежегодно на дорогах России совершаются десятки тысяч дорожно-транспортных происшествий с участием детей и подростков. Знание и соблюдение Правил дорожного движения поможет сформировать безопасное поведение детей на дорогах.      </vt:lpstr>
      <vt:lpstr>Цель проекта: формировать  безопасное поведение у детей среднего дошкольного возраста через ознакомление с Правилами дорожного движения</vt:lpstr>
      <vt:lpstr>Задачи проекта:</vt:lpstr>
      <vt:lpstr>Слайд 5</vt:lpstr>
      <vt:lpstr>Предполагаемый результат: </vt:lpstr>
      <vt:lpstr>       Продукт проектной деятельности: -изготовление и приобретение атрибутов для игр и пособий; -создание мультимедийной  презентации    </vt:lpstr>
      <vt:lpstr>Этапы проекта: </vt:lpstr>
      <vt:lpstr>2 этап – творческий </vt:lpstr>
      <vt:lpstr>3 этап - рефлексия </vt:lpstr>
      <vt:lpstr> Занятия Развитие речи, ознакомление с окружающим миром, беседа: </vt:lpstr>
      <vt:lpstr>Игры:</vt:lpstr>
      <vt:lpstr>Знакомство с литературой</vt:lpstr>
      <vt:lpstr>Работа с родителями </vt:lpstr>
      <vt:lpstr>Беседы, консультации «О значении обучения детей дошкольного возраста правилам дорожного движения»;</vt:lpstr>
      <vt:lpstr>Итоги проекта:</vt:lpstr>
      <vt:lpstr>Советы родителям дошкольников:</vt:lpstr>
      <vt:lpstr>Лепка</vt:lpstr>
      <vt:lpstr>Рисование</vt:lpstr>
      <vt:lpstr>Слайд 20</vt:lpstr>
      <vt:lpstr>Аппликация</vt:lpstr>
      <vt:lpstr>ФЭМП</vt:lpstr>
      <vt:lpstr>Наши работы</vt:lpstr>
      <vt:lpstr>«Светофор»</vt:lpstr>
      <vt:lpstr>Слайд 25</vt:lpstr>
      <vt:lpstr>Слайд 26</vt:lpstr>
      <vt:lpstr>Уголок «ПДД»</vt:lpstr>
      <vt:lpstr>Информация по ПДД и игры</vt:lpstr>
      <vt:lpstr>Учим правила дорожного движения</vt:lpstr>
      <vt:lpstr>Мы играем</vt:lpstr>
      <vt:lpstr>Как интересно!</vt:lpstr>
      <vt:lpstr>Посмотри на лево, а потом на право</vt:lpstr>
      <vt:lpstr>А потом иди</vt:lpstr>
      <vt:lpstr>Улица</vt:lpstr>
      <vt:lpstr>Слайд 35</vt:lpstr>
      <vt:lpstr>Работа с родителями</vt:lpstr>
      <vt:lpstr>Слайд 37</vt:lpstr>
      <vt:lpstr>Слайд 38</vt:lpstr>
      <vt:lpstr>Папка-передвижка</vt:lpstr>
      <vt:lpstr>     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проект «Правила дорожного движения»в средней группе №4 «Непоседы»  </dc:title>
  <dc:creator>Чимиток</dc:creator>
  <cp:lastModifiedBy>1</cp:lastModifiedBy>
  <cp:revision>10</cp:revision>
  <dcterms:created xsi:type="dcterms:W3CDTF">2014-04-21T11:45:17Z</dcterms:created>
  <dcterms:modified xsi:type="dcterms:W3CDTF">2015-07-14T15:17:07Z</dcterms:modified>
</cp:coreProperties>
</file>