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sldIdLst>
    <p:sldId id="263" r:id="rId3"/>
    <p:sldId id="272" r:id="rId4"/>
    <p:sldId id="291" r:id="rId5"/>
    <p:sldId id="278" r:id="rId6"/>
    <p:sldId id="279" r:id="rId7"/>
    <p:sldId id="288" r:id="rId8"/>
    <p:sldId id="289" r:id="rId9"/>
    <p:sldId id="290" r:id="rId10"/>
    <p:sldId id="293" r:id="rId11"/>
    <p:sldId id="281" r:id="rId12"/>
    <p:sldId id="276" r:id="rId13"/>
    <p:sldId id="283" r:id="rId14"/>
    <p:sldId id="287" r:id="rId15"/>
    <p:sldId id="282" r:id="rId16"/>
    <p:sldId id="294" r:id="rId17"/>
    <p:sldId id="295" r:id="rId18"/>
    <p:sldId id="275" r:id="rId19"/>
    <p:sldId id="280" r:id="rId20"/>
    <p:sldId id="296" r:id="rId21"/>
    <p:sldId id="273" r:id="rId22"/>
    <p:sldId id="266" r:id="rId23"/>
    <p:sldId id="267" r:id="rId24"/>
    <p:sldId id="268" r:id="rId25"/>
    <p:sldId id="269" r:id="rId26"/>
    <p:sldId id="270" r:id="rId27"/>
    <p:sldId id="259" r:id="rId28"/>
    <p:sldId id="26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C6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2CCB-2D19-4861-8AD0-F6363351F087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21C12-0B39-48AF-968C-913A6388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3B1D-7E2E-4DCA-BC31-F27057212D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B43C-6C3F-434C-AB46-8CC9B85014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CC72-5B18-44D8-80D2-DFEA1BCA73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C406-AA0F-40EB-A3DD-C740739509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737B-03B4-4872-A4C0-C27F7ECCC8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E753-A7DE-4645-BD8F-B0323A5C6B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BE4-39D1-444D-8C96-A637E02845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1911-5998-49A2-9A73-A1A28177FB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F7F0-5231-41C4-9B8E-3CA852548E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5882-73FF-48C7-9100-6F11DADA6D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46D1-F19B-478B-8BFC-1D3453D6CC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E18E-D6A0-4A36-A80D-989D9B1BF1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FEFD-A077-4F52-B496-5D3EF3A33C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5E21-FCB4-427D-BA25-12B1271E1B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27D8-7B80-4042-B852-15E8252587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0080-9310-4C30-9724-1422EA8645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538B-EB0D-44FF-8F7C-581212BB5D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1560-CBF8-4CFC-A7C7-F6DD3E8B81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A02C-85F4-491C-A966-8E1557E8CF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77B0-C5F1-4548-9102-9E9DD2B54B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9BDA-1D32-47DB-8132-D2FB205700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DC2D-EFE9-48B3-93F1-A7C17BDC36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84F2E8-FB80-4922-AA91-F81A06B65C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90E30B-0633-4FA6-8F63-2F0C91E0AC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admin\Music\Zvuki-prirody-ZHuzhzhanie-zhuka_(get-tune.net)%20(2)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gif"/><Relationship Id="rId5" Type="http://schemas.openxmlformats.org/officeDocument/2006/relationships/image" Target="../media/image54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gif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2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429125"/>
            <a:ext cx="5940152" cy="164308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83360" y="4437112"/>
            <a:ext cx="57606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Автоматизация звука </a:t>
            </a:r>
            <a:r>
              <a:rPr lang="en-US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en-US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слогах, словах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0"/>
            <a:ext cx="356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Выполнила: Оганесян С.Г., 403гр.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ocy;&amp;lcy;&amp;ocy;&amp;dcy;&amp;tscy;&amp;y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492896"/>
            <a:ext cx="738132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201622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1844824"/>
            <a:ext cx="3600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620688"/>
            <a:ext cx="6840760" cy="20882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Звук, который я произнесу три раза придет к нам в гости </a:t>
            </a:r>
            <a:r>
              <a:rPr lang="ru-RU" b="1" dirty="0" smtClean="0"/>
              <a:t>–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А,У,Ж,Е,Ж,О,И,Ж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admin\Desktop\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14181">
            <a:off x="-180995" y="365755"/>
            <a:ext cx="2191964" cy="11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admin\Desktop\Р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2952">
            <a:off x="395536" y="3140968"/>
            <a:ext cx="3384376" cy="32906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45058" name="Picture 2" descr="&amp;Pcy;&amp;ocy;&amp;zcy;&amp;ncy;&amp;acy;&amp;kcy;&amp;ocy;&amp;mcy;&amp;icy;&amp;lcy;&amp;acy;&amp;scy;&amp;softcy; &amp;scy;&amp;iecy;&amp;gcy;&amp;ocy;&amp;dcy;&amp;ncy;&amp;yacy; &amp;scy; &amp;ocy;&amp;dcy;&amp;ncy;&amp;icy;&amp;mcy; &amp;icy;&amp;zcy; &amp;tcy;&amp;acy;&amp;rcy;&amp;acy;&amp;kcy;&amp;acy;&amp;ncy;&amp;ocy;&amp;vcy; &amp;vcy; &amp;gcy;&amp;ocy;&amp;lcy;&amp;ocy;&amp;vcy;&amp;iecy;, &amp;acy; &amp;vcy;&amp;ycy; &amp;khcy;&amp;ocy;…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3482941" cy="3235682"/>
          </a:xfrm>
          <a:prstGeom prst="rect">
            <a:avLst/>
          </a:prstGeom>
          <a:noFill/>
        </p:spPr>
      </p:pic>
      <p:pic>
        <p:nvPicPr>
          <p:cNvPr id="45060" name="Picture 4" descr="&amp;Kcy;&amp;Acy;&amp;Rcy;&amp;Tcy;&amp;Icy;&amp;Ncy;&amp;Kcy;&amp;Icy; &amp;Ucy;&amp;rcy;&amp;acy; &amp;ucy;&amp;rcy;&amp;acy; gif &amp;acy;&amp;ncy;&amp;icy;&amp;mcy;&amp;acy;&amp;tscy;&amp;icy;&amp;yacy; &amp;scy;&amp;mcy;&amp;acy;&amp;jcy;&amp;lcy;&amp;icy;&amp;kcy; &amp;acy;&amp;vcy;&amp;acy;&amp;tcy;&amp;acy;&amp;rcy; &amp;scy;&amp;kcy;&amp;acy;&amp;chcy;&amp;acy;&amp;tcy;&amp;softcy; &amp;rcy;&amp;icy;&amp;scy;&amp;ucy;&amp;ncy;&amp;ocy;&amp;kcy; &amp;fcy;&amp;ocy;&amp;tcy;&amp;ocy; &amp;bcy;&amp;iecy;&amp;scy;&amp;pcy;&amp;lcy;&amp;acy;&amp;tcy;&amp;ncy;&amp;ocy; &amp;Ucy;&amp;rcy;&amp;acy; &amp;ucy;&amp;rcy;&amp;acy; &amp;scy;&amp;kcy;&amp;acy;&amp;chcy;&amp;acy;&amp;tcy;&amp;softcy; &amp;Vcy;&amp;ocy;&amp;scy;&amp;tcy;&amp;ocy;&amp;rcy;&amp;gcy;, &amp;vcy;&amp;ocy;&amp;scy;&amp;khcy;&amp;icy;&amp;shchcy;&amp;iecy;&amp;ncy;&amp;icy;&amp;iecy;, &amp;ocy;&amp;tcy;&amp;lcy;&amp;icy;&amp;chcy;&amp;ncy;&amp;acy;&amp;yacy; &amp;ocy;&amp;tscy;&amp;iecy;&amp;ncy;&amp;kcy;&amp;a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276872"/>
            <a:ext cx="2520280" cy="4032448"/>
          </a:xfrm>
          <a:prstGeom prst="rect">
            <a:avLst/>
          </a:prstGeom>
          <a:noFill/>
        </p:spPr>
      </p:pic>
      <p:pic>
        <p:nvPicPr>
          <p:cNvPr id="45062" name="Picture 6" descr="33b.ru &quot; &amp;IEcy;&amp;zhcy;&amp;icy;&amp;kcy; &amp;ncy;&amp;acy; &amp;dcy;&amp;ocy;&amp;shchcy;&amp;iecy;&amp;chcy;&amp;kcy;&amp;ie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30432">
            <a:off x="269231" y="1996511"/>
            <a:ext cx="2016224" cy="2128640"/>
          </a:xfrm>
          <a:prstGeom prst="rect">
            <a:avLst/>
          </a:prstGeom>
          <a:noFill/>
        </p:spPr>
      </p:pic>
      <p:pic>
        <p:nvPicPr>
          <p:cNvPr id="45064" name="Picture 8" descr="&amp;Dcy;&amp;iecy;&amp;tcy;&amp;scy;&amp;kcy;&amp;icy;&amp;jcy; &amp;acy;&amp;lcy;&amp;fcy;&amp;acy;&amp;vcy;&amp;icy;&amp;tcy; &amp;dcy;&amp;lcy;&amp;yacy; &amp;mcy;&amp;acy;&amp;lcy;&amp;softcy;&amp;chcy;&amp;icy;&amp;kcy;&amp;ocy;&amp;vcy; - 17 &amp;Mcy;&amp;acy;&amp;rcy;&amp;tcy;&amp;acy; 2012 - &amp;Kcy;&amp;ocy;&amp;tcy;&amp;ycy; &amp;icy; &amp;kcy;&amp;ocy;&amp;shcy;&amp;kcy;&amp;icy;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77025">
            <a:off x="5369786" y="65804"/>
            <a:ext cx="3682380" cy="410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47992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63713" y="692150"/>
            <a:ext cx="626427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Артикуляция звука Ж</a:t>
            </a:r>
          </a:p>
        </p:txBody>
      </p:sp>
      <p:pic>
        <p:nvPicPr>
          <p:cNvPr id="17412" name="Picture 5" descr="C:\Users\admin\Desktop\нее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76475"/>
            <a:ext cx="2663825" cy="18732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7413" name="Picture 6" descr="C:\Users\admin\Desktop\нееку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221163"/>
            <a:ext cx="2665413" cy="172878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7414" name="Picture 7" descr="C:\Users\admin\Desktop\нап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276475"/>
            <a:ext cx="2665413" cy="18732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7415" name="Picture 8" descr="C:\Users\admin\Pictures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221163"/>
            <a:ext cx="2663825" cy="172878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7416" name="Picture 9" descr="C:\Users\admin\Desktop\не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276475"/>
            <a:ext cx="2160588" cy="367347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Презентации по изобразительному искуству для начальной школы - Скачать игры, музыку, софт, обои и многое друг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844824"/>
            <a:ext cx="4464496" cy="46085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123728" y="116632"/>
            <a:ext cx="4896544" cy="1728192"/>
          </a:xfrm>
          <a:prstGeom prst="triangle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134" name="Рисунок 114" descr="http://im3-tub.yandex.net/i?id=229053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1296144" cy="144016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Равнобедренный треугольник 11"/>
          <p:cNvSpPr/>
          <p:nvPr/>
        </p:nvSpPr>
        <p:spPr>
          <a:xfrm>
            <a:off x="2555776" y="2420888"/>
            <a:ext cx="1800200" cy="792088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843808" y="3284984"/>
            <a:ext cx="1296144" cy="1440160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57150">
                <a:solidFill>
                  <a:srgbClr val="00B050"/>
                </a:solidFill>
              </a:ln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788024" y="2420888"/>
            <a:ext cx="1800200" cy="792088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27809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ЗВОНКИЙ</a:t>
            </a: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48136" name="Picture 8" descr="C:\Users\admin\Pictures\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762000" cy="7524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43808" y="26369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СОГЛАСНЫЙ      ТВЁРДЫЙ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476672"/>
            <a:ext cx="1800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ocy;&amp;lcy;&amp;ocy;&amp;dcy;&amp;tscy;&amp;y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492896"/>
            <a:ext cx="806489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201622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1844824"/>
            <a:ext cx="3600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8" name="AutoShape 6" descr="&amp;Pcy;&amp;rcy;&amp;ocy;&amp;pcy;&amp;icy;&amp;scy;&amp;ncy;&amp;acy;&amp;yacy; &amp;bcy;&amp;ucy;&amp;kcy;&amp;vcy;&amp;acy; &amp;zh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&amp;Pcy;&amp;rcy;&amp;ocy;&amp;pcy;&amp;icy;&amp;scy;&amp;ncy;&amp;acy;&amp;yacy; &amp;bcy;&amp;ucy;&amp;kcy;&amp;vcy;&amp;acy; &amp;zh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AutoShape 10" descr="&amp;Pcy;&amp;rcy;&amp;ocy;&amp;pcy;&amp;icy;&amp;scy;&amp;ncy;&amp;acy;&amp;yacy; &amp;bcy;&amp;ucy;&amp;kcy;&amp;vcy;&amp;acy; &amp;zh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4" name="AutoShape 12" descr="&amp;Pcy;&amp;rcy;&amp;ocy;&amp;pcy;&amp;icy;&amp;scy;&amp;ncy;&amp;acy;&amp;yacy; &amp;bcy;&amp;ucy;&amp;kcy;&amp;vcy;&amp;acy; &amp;zh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9" name="Picture 17" descr="C:\Users\admin\Desktop\ОО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08912" cy="5059263"/>
          </a:xfrm>
          <a:prstGeom prst="rect">
            <a:avLst/>
          </a:prstGeom>
          <a:noFill/>
        </p:spPr>
      </p:pic>
      <p:sp>
        <p:nvSpPr>
          <p:cNvPr id="14" name="Горизонтальный свиток 13"/>
          <p:cNvSpPr/>
          <p:nvPr/>
        </p:nvSpPr>
        <p:spPr>
          <a:xfrm>
            <a:off x="1475656" y="260648"/>
            <a:ext cx="6912768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ЗВУК И БУКВА Ж</a:t>
            </a:r>
            <a:endParaRPr lang="ru-RU" sz="5400" b="1" dirty="0"/>
          </a:p>
        </p:txBody>
      </p:sp>
      <p:pic>
        <p:nvPicPr>
          <p:cNvPr id="15366" name="Picture 6" descr="&amp;Dcy;&amp;lcy;&amp;yacy; &amp;Pcy;&amp;rcy;&amp;icy;&amp;ncy;&amp;tscy;&amp;iecy;&amp;scy;&amp;scy;&amp;ycy; - &amp;Fcy;&amp;ocy;&amp;rcy;&amp;ucy;&amp;mcy; Winx Club - &amp;Icy;&amp;gcy;&amp;rcy;&amp;ycy;,&amp;vcy;&amp;icy;&amp;dcy;&amp;iecy;&amp;ocy;,&amp;kcy;&amp;acy;&amp;rcy;&amp;tcy;&amp;icy;&amp;ncy;&amp;kcy;&amp;icy;,&amp;rcy;&amp;acy;&amp;scy;&amp;kcy;&amp;rcy;&amp;acy;&amp;scy;&amp;kcy;&amp;icy;,&amp;scy;&amp;iecy;&amp;zcy;&amp;ocy;&amp;ncy;,&amp;fcy;&amp;iecy;&amp;icy; &amp;vcy;&amp;icy;&amp;ncy;&amp;kcy;&amp;scy; WINX CLU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329">
            <a:off x="1374560" y="967698"/>
            <a:ext cx="923785" cy="2387337"/>
          </a:xfrm>
          <a:prstGeom prst="rect">
            <a:avLst/>
          </a:prstGeom>
          <a:noFill/>
        </p:spPr>
      </p:pic>
      <p:pic>
        <p:nvPicPr>
          <p:cNvPr id="15" name="Picture 6" descr="&amp;Dcy;&amp;lcy;&amp;yacy; &amp;Pcy;&amp;rcy;&amp;icy;&amp;ncy;&amp;tscy;&amp;iecy;&amp;scy;&amp;scy;&amp;ycy; - &amp;Fcy;&amp;ocy;&amp;rcy;&amp;ucy;&amp;mcy; Winx Club - &amp;Icy;&amp;gcy;&amp;rcy;&amp;ycy;,&amp;vcy;&amp;icy;&amp;dcy;&amp;iecy;&amp;ocy;,&amp;kcy;&amp;acy;&amp;rcy;&amp;tcy;&amp;icy;&amp;ncy;&amp;kcy;&amp;icy;,&amp;rcy;&amp;acy;&amp;scy;&amp;kcy;&amp;rcy;&amp;acy;&amp;scy;&amp;kcy;&amp;icy;,&amp;scy;&amp;iecy;&amp;zcy;&amp;ocy;&amp;ncy;,&amp;fcy;&amp;iecy;&amp;icy; &amp;vcy;&amp;icy;&amp;ncy;&amp;kcy;&amp;scy; WINX CLU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329">
            <a:off x="5910869" y="3781888"/>
            <a:ext cx="923785" cy="1494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2407 C -0.02431 0.00578 -0.03316 0.01828 -0.02465 0.0118 C -0.02188 0.00995 -0.01649 0.00486 -0.01649 0.00509 C -0.00781 -0.01181 0.01944 -0.01436 0.03298 -0.01598 C 0.03923 -0.01482 0.04722 -0.01852 0.05156 -0.01227 C 0.05243 -0.01088 0.05191 -0.0088 0.0526 -0.00695 C 0.05607 0.00046 0.06267 0.00879 0.06736 0.01527 C 0.06979 0.02523 0.07517 0.03194 0.07812 0.0412 C 0.08107 0.08819 0.09236 0.14097 0.07517 0.18287 C 0.07378 0.20879 0.07778 0.24166 0.06614 0.26435 C 0.06302 0.28101 0.06614 0.26041 0.06614 0.28148 C 0.06614 0.29676 0.05903 0.30902 0.05156 0.3199 C 0.04844 0.33472 0.0526 0.3199 0.04635 0.33009 C 0.04132 0.3375 0.04219 0.35 0.03802 0.35787 C 0.03524 0.36851 0.03507 0.3787 0.02864 0.38703 C 0.02673 0.39652 0.02587 0.40717 0.01944 0.41319 C 0.01753 0.42407 0.01476 0.43819 0.01041 0.44768 C 0.00798 0.45694 0.00555 0.46551 0.00069 0.47222 C -0.00278 0.48819 -0.00278 0.49305 -0.01111 0.50625 C -0.01511 0.51273 -0.01372 0.51574 -0.01893 0.51851 C -0.02518 0.53078 -0.01754 0.51689 -0.02709 0.52708 C -0.03143 0.53148 -0.02917 0.53379 -0.03264 0.53912 C -0.03403 0.54166 -0.03646 0.54236 -0.03785 0.54444 C -0.04288 0.55023 -0.04202 0.55416 -0.04861 0.55648 C -0.05191 0.56134 -0.05278 0.56551 -0.0566 0.57014 C -0.05868 0.57824 -0.06389 0.5868 -0.06823 0.59259 C -0.07153 0.60046 -0.075 0.60208 -0.07917 0.60833 C -0.08038 0.60995 -0.08073 0.61273 -0.08212 0.61342 C -0.08403 0.61574 -0.08715 0.61574 -0.08993 0.61713 C -0.09636 0.63009 -0.11077 0.63148 -0.12188 0.63402 C -0.12847 0.64328 -0.11962 0.63287 -0.12969 0.63935 C -0.13368 0.64189 -0.13611 0.64606 -0.14045 0.64814 C -0.15035 0.64514 -0.15521 0.64467 -0.1632 0.63773 C -0.16424 0.63541 -0.16493 0.63402 -0.1658 0.63264 C -0.16719 0.63101 -0.16875 0.63055 -0.16997 0.6287 C -0.17483 0.62129 -0.17813 0.6125 -0.18125 0.60486 C -0.18125 0.60694 -0.18125 0.61967 -0.18073 0.62222 C -0.17743 0.62986 -0.17066 0.63541 -0.16719 0.64328 C -0.16146 0.65463 -0.16493 0.65208 -0.15781 0.65463 C -0.15643 0.65625 -0.15556 0.65833 -0.15365 0.65856 C -0.14653 0.65902 -0.14306 0.65439 -0.13663 0.65347 C -0.13073 0.65277 -0.125 0.65208 -0.11927 0.65139 C -0.11632 0.65023 -0.11268 0.65023 -0.11007 0.64814 C -0.10122 0.64097 -0.08993 0.62245 -0.08056 0.61875 C -0.07778 0.60694 -0.075 0.60995 -0.06823 0.60324 C -0.06563 0.6 -0.06337 0.5949 -0.06077 0.59074 C -0.05799 0.57639 -0.04931 0.57314 -0.04011 0.56527 C -0.03837 0.56389 -0.03698 0.56134 -0.03524 0.55995 C -0.03264 0.55879 -0.02709 0.55648 -0.02709 0.55694 C -0.02066 0.54351 -0.02465 0.54861 -0.01649 0.54097 C -0.01493 0.53379 -0.01059 0.53287 -0.0059 0.52916 C -0.00504 0.52708 -0.00504 0.52453 -0.00417 0.52361 C -0.00347 0.52222 -0.00174 0.52291 -0.00104 0.52152 C 0.00035 0.52014 -0.00035 0.51713 0.00069 0.51551 C 0.00104 0.51342 0.00243 0.51273 0.00364 0.51157 C 0.00451 0.50694 0.00503 0.50486 0.00729 0.50139 C 0.00989 0.49814 0.01406 0.49259 0.01406 0.49305 C 0.01719 0.48055 0.01319 0.49351 0.01944 0.48379 C 0.02361 0.47731 0.02205 0.475 0.02864 0.47222 C 0.03229 0.46713 0.03212 0.46342 0.03698 0.45972 C 0.03889 0.45023 0.0434 0.4412 0.04982 0.43541 C 0.05364 0.42662 0.05816 0.41689 0.06441 0.41134 C 0.06614 0.40277 0.06875 0.40046 0.0743 0.39583 C 0.07621 0.38541 0.08038 0.37847 0.08628 0.37152 C 0.08715 0.3662 0.0868 0.36527 0.0901 0.36111 C 0.09236 0.35833 0.0967 0.35231 0.0967 0.35277 C 0.09861 0.34583 0.10173 0.34467 0.10503 0.33842 C 0.10746 0.32592 0.11423 0.3199 0.12048 0.31064 C 0.12291 0.30324 0.12691 0.29768 0.13055 0.29189 C 0.13177 0.28912 0.13177 0.28402 0.1342 0.28148 C 0.13576 0.27963 0.13767 0.27939 0.13941 0.27824 C 0.14271 0.27314 0.14288 0.26851 0.14601 0.26435 C 0.14913 0.25601 0.15226 0.24722 0.15798 0.24189 C 0.16059 0.23264 0.16719 0.22083 0.17274 0.21389 C 0.17413 0.20787 0.17656 0.20555 0.17969 0.20046 C 0.18264 0.1875 0.17726 0.20463 0.18628 0.18981 C 0.19028 0.18217 0.18351 0.1787 0.19305 0.17453 C 0.19583 0.1625 0.19548 0.15509 0.19653 0.14166 C 0.19791 0.12546 0.20486 0.09444 0.21302 0.08125 C 0.21597 0.07037 0.21632 0.05555 0.22257 0.04814 C 0.22482 0.0375 0.22673 0.02662 0.23142 0.01713 C 0.23455 0.00162 0.24149 -0.00348 0.24757 -0.01598 C 0.25035 -0.00324 0.24514 -0.00116 0.23976 0.00694 C 0.23663 0.02037 0.23663 0.03634 0.22864 0.04652 C 0.22552 0.0574 0.22691 0.07037 0.22083 0.07963 C 0.21962 0.08518 0.21892 0.0912 0.21684 0.09652 C 0.21371 0.10439 0.21389 0.09907 0.21111 0.10879 C 0.20625 0.12708 0.21146 0.11458 0.20625 0.12592 C 0.20451 0.13472 0.20364 0.13819 0.1993 0.1449 C 0.19653 0.15486 0.19583 0.16527 0.19149 0.17453 C 0.18958 0.18495 0.18854 0.19398 0.18194 0.20231 C 0.17882 0.21342 0.17656 0.22592 0.17274 0.23657 C 0.17153 0.24861 0.16962 0.26805 0.16146 0.27453 C 0.15955 0.29097 0.15139 0.31458 0.14601 0.33009 C 0.14184 0.34328 0.14601 0.33773 0.13941 0.34398 C 0.13837 0.34791 0.13698 0.35162 0.13698 0.35601 C 0.13611 0.36944 0.13732 0.42152 0.11927 0.42847 C 0.11805 0.43541 0.11666 0.43935 0.11267 0.44398 C 0.11146 0.45231 0.11111 0.46203 0.10607 0.46805 C 0.10555 0.47083 0.10555 0.47314 0.10503 0.47523 C 0.10416 0.47731 0.10243 0.47824 0.10173 0.48055 C 0.10087 0.48657 0.10104 0.49328 0.0993 0.4993 C 0.09757 0.50856 0.09357 0.51666 0.09132 0.52569 C 0.08906 0.53518 0.08906 0.5493 0.08368 0.55648 C 0.08194 0.56273 0.0809 0.56805 0.07812 0.57407 C 0.07795 0.57639 0.07778 0.57824 0.07726 0.58055 C 0.07639 0.58217 0.07465 0.58264 0.0743 0.58426 C 0.07083 0.59305 0.0691 0.60185 0.06441 0.60995 C 0.06198 0.62268 0.06128 0.63657 0.05573 0.64814 C 0.05868 0.66805 0.05903 0.63541 0.05937 0.63402 C 0.06007 0.63264 0.0625 0.63333 0.06337 0.63264 C 0.06753 0.62731 0.06771 0.62314 0.06979 0.61713 C 0.07153 0.61319 0.07517 0.60694 0.07517 0.60717 C 0.08003 0.58333 0.09045 0.56342 0.0967 0.54097 C 0.10139 0.5243 0.09791 0.50578 0.10764 0.49259 C 0.11076 0.47963 0.11337 0.45208 0.12222 0.44398 C 0.12482 0.43518 0.12291 0.43958 0.12882 0.42847 C 0.13055 0.425 0.1342 0.41851 0.1342 0.41875 C 0.13472 0.41435 0.13663 0.40208 0.13802 0.39907 C 0.13906 0.39722 0.14045 0.39791 0.14271 0.39722 C 0.14635 0.39097 0.14357 0.38842 0.15 0.38541 C 0.15226 0.37662 0.15503 0.37106 0.16059 0.36597 C 0.16198 0.35926 0.16458 0.35856 0.16892 0.35416 C 0.17135 0.34398 0.18055 0.32801 0.1875 0.32106 C 0.18923 0.31203 0.19462 0.30416 0.1993 0.29676 C 0.20121 0.29097 0.20243 0.28773 0.20625 0.28333 C 0.20868 0.27453 0.20989 0.26412 0.21562 0.25902 C 0.21736 0.25069 0.22048 0.24514 0.22569 0.24027 C 0.22691 0.23819 0.22812 0.23657 0.22864 0.23518 C 0.22951 0.23356 0.22916 0.23125 0.23003 0.22986 C 0.23142 0.22685 0.23368 0.22546 0.23541 0.22268 C 0.23837 0.21805 0.23889 0.21203 0.24219 0.2074 C 0.24635 0.20092 0.25156 0.19328 0.25677 0.18819 C 0.25816 0.1824 0.26094 0.17939 0.26371 0.17453 C 0.26736 0.15764 0.28264 0.14259 0.29045 0.12916 C 0.29444 0.12129 0.29965 0.1118 0.30764 0.10879 C 0.31337 0.10046 0.31823 0.09375 0.32587 0.08981 C 0.33073 0.06689 0.32274 0.10231 0.3316 0.0743 C 0.33194 0.07129 0.3316 0.06828 0.33281 0.06574 C 0.33368 0.06319 0.33472 0.06111 0.33594 0.05833 C 0.3368 0.05162 0.33663 0.04722 0.34236 0.0449 C 0.34878 0.0368 0.35521 0.03379 0.36389 0.03125 C 0.3684 0.02453 0.37569 0.02291 0.38229 0.02037 C 0.38993 0.01064 0.38576 0.01273 0.39288 0.01018 C 0.39635 0.00601 0.39722 0.0037 0.40208 0.00162 C 0.41163 -0.01111 0.39514 0.01111 0.41024 -0.00533 C 0.41111 -0.00649 0.41163 -0.00926 0.41302 -0.01042 C 0.41944 -0.01783 0.42517 -0.02084 0.43281 -0.02431 C 0.45712 -0.02223 0.45191 -0.02477 0.46666 -0.01598 C 0.46788 -0.01297 0.47014 -0.01042 0.47153 -0.00695 C 0.47205 -0.00556 0.47153 -0.00348 0.47274 -0.00209 C 0.47378 -0.00093 0.47552 -0.00093 0.47656 -0.00047 C 0.47899 0.00995 0.48177 0.01967 0.48489 0.02916 C 0.48559 0.02731 0.48802 0.02592 0.48646 0.02407 C 0.48628 0.02176 0.48403 0.02037 0.48368 0.01898 C 0.48055 0.01018 0.48177 -0.00348 0.47656 -0.01042 C 0.4743 -0.01459 0.47205 -0.02061 0.46892 -0.02084 C 0.46215 -0.02153 0.45573 -0.02176 0.44913 -0.02223 C 0.4316 -0.025 0.42205 -0.025 0.40208 -0.02431 C 0.39462 -0.01436 0.38819 -0.00348 0.37708 0.00162 C 0.37448 0.00972 0.3684 0.00995 0.36232 0.01342 C 0.36024 0.02037 0.35764 0.0199 0.35226 0.02407 C 0.35087 0.03148 0.34496 0.03634 0.34097 0.0412 C 0.33489 0.04745 0.33264 0.05648 0.32587 0.06203 C 0.32448 0.06527 0.32205 0.06713 0.32101 0.07037 C 0.31892 0.07592 0.31892 0.08379 0.31666 0.08981 C 0.31528 0.09398 0.31302 0.09768 0.31163 0.10185 C 0.30833 0.11111 0.30833 0.11805 0.30382 0.12592 C 0.30087 0.13541 0.30052 0.14652 0.29531 0.1537 C 0.29323 0.16134 0.29201 0.16828 0.29045 0.17639 C 0.28923 0.18148 0.28611 0.19189 0.28611 0.19213 C 0.28559 0.1993 0.28507 0.21018 0.28246 0.21759 C 0.28021 0.22291 0.27274 0.23148 0.27274 0.23194 C 0.27239 0.23356 0.27239 0.23541 0.27135 0.23657 C 0.27066 0.23796 0.26823 0.23657 0.26771 0.23819 C 0.26597 0.24074 0.26423 0.25023 0.26371 0.2537 C 0.26128 0.26203 0.25937 0.26875 0.25555 0.27639 C 0.25364 0.28379 0.2533 0.29375 0.24896 0.29884 C 0.24618 0.31041 0.24618 0.32847 0.23802 0.33518 C 0.2368 0.34027 0.2342 0.35069 0.2342 0.35092 C 0.23264 0.3662 0.22951 0.39051 0.22083 0.40277 C 0.21962 0.41481 0.21892 0.42731 0.21562 0.43889 C 0.21319 0.4625 0.21597 0.43935 0.21111 0.4662 C 0.21041 0.47314 0.20868 0.48564 0.20868 0.48611 C 0.20937 0.51273 0.2092 0.53981 0.21041 0.56666 C 0.21041 0.56898 0.21232 0.57014 0.21302 0.57222 C 0.21371 0.57523 0.21371 0.57916 0.21406 0.5824 C 0.21666 0.59814 0.21962 0.62662 0.23298 0.63264 C 0.23455 0.64097 0.23871 0.64351 0.24496 0.64629 C 0.2467 0.65023 0.2533 0.65926 0.25555 0.6618 C 0.25781 0.66435 0.26094 0.66412 0.26371 0.66551 C 0.27482 0.66319 0.28437 0.65972 0.29531 0.65856 C 0.29948 0.65694 0.30382 0.65463 0.30764 0.65347 C 0.31094 0.65023 0.31823 0.64444 0.32205 0.64328 C 0.32361 0.64074 0.32396 0.63657 0.32587 0.63402 C 0.32847 0.63125 0.33455 0.62777 0.33455 0.62801 C 0.3375 0.62129 0.34028 0.62083 0.34462 0.61713 C 0.34653 0.60995 0.34913 0.61064 0.35416 0.60833 C 0.35746 0.5949 0.35312 0.61064 0.35798 0.59953 C 0.35972 0.59583 0.3592 0.59166 0.36094 0.58773 C 0.3625 0.58402 0.36632 0.58101 0.36892 0.57916 C 0.36962 0.57708 0.36962 0.57523 0.36996 0.57407 C 0.37083 0.57245 0.37222 0.57176 0.37291 0.57014 C 0.37344 0.56805 0.37291 0.56527 0.37378 0.56342 C 0.37569 0.56018 0.37882 0.55902 0.3809 0.55648 C 0.38107 0.55463 0.38229 0.54213 0.38333 0.53912 C 0.38698 0.53194 0.38906 0.53611 0.38611 0.53217 " pathEditMode="relative" rAng="0" ptsTypes="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4861 C -0.04392 0.04189 -0.04409 0.03588 -0.03958 0.03125 C -0.03802 0.02129 -0.03454 0.00972 -0.02934 0.00301 C -0.02604 -0.00139 -0.01701 -0.00394 -0.01701 -0.00348 C -0.01267 -0.01343 -0.00607 -0.01135 0.00105 -0.0125 C 0.01372 -0.00926 0.01268 0.00393 0.0191 0.01736 C 0.02292 0.03912 0.02327 0.07523 0.01112 0.09259 C 0.00921 0.10555 0.01146 0.09421 0.00678 0.10856 C 0.00348 0.11852 0.00382 0.1287 -0.00121 0.1368 C -0.0026 0.14699 -0.00486 0.15463 -0.00902 0.16296 C -0.01059 0.17222 -0.01145 0.17916 -0.01579 0.18588 C -0.01614 0.18773 -0.01649 0.18958 -0.01701 0.1912 C -0.01753 0.19305 -0.01874 0.19467 -0.01927 0.19652 C -0.02274 0.21111 -0.0184 0.20717 -0.02482 0.21064 C -0.03003 0.23287 -0.0592 0.23264 -0.06979 0.23333 C -0.0816 0.23194 -0.09445 0.22731 -0.08003 0.24189 C -0.07865 0.24861 -0.07552 0.25717 -0.07204 0.26157 C -0.06996 0.26412 -0.06545 0.26852 -0.06545 0.26875 C -0.05833 0.26782 -0.05017 0.2706 -0.04392 0.26504 C -0.0427 0.26412 -0.0427 0.26134 -0.04166 0.25972 C -0.03767 0.25347 -0.02952 0.24953 -0.02482 0.24375 C -0.01788 0.23541 -0.01163 0.22569 -0.00468 0.21736 C -0.00208 0.20995 -0.00069 0.2081 0.00452 0.20532 C 0.00555 0.20277 0.00626 0.2 0.00763 0.19814 C 0.00868 0.19676 0.01007 0.19768 0.01112 0.19652 C 0.01823 0.18819 0.01702 0.18356 0.02466 0.18055 C 0.02761 0.16689 0.02327 0.18472 0.02917 0.17014 C 0.02987 0.16852 0.02969 0.16643 0.03021 0.16481 C 0.03264 0.15856 0.03751 0.15208 0.0415 0.14884 C 0.0441 0.14051 0.04584 0.14143 0.05053 0.1368 C 0.05435 0.12893 0.05764 0.12037 0.06181 0.11365 C 0.06303 0.10717 0.06962 0.09791 0.06962 0.09814 C 0.07292 0.08426 0.06823 0.10185 0.0743 0.0875 C 0.07483 0.08611 0.07448 0.08356 0.07518 0.0824 C 0.07605 0.08102 0.07743 0.08102 0.07865 0.08055 C 0.08055 0.07176 0.08143 0.06088 0.08542 0.05393 C 0.08698 0.03773 0.09062 0.02245 0.0934 0.00671 C 0.09185 -0.01065 0.09218 -0.00648 0.08767 0.00301 C 0.08645 0.01111 0.08368 0.01597 0.08195 0.02407 C 0.07935 0.03657 0.07657 0.05393 0.07188 0.06458 C 0.0691 0.08426 0.07343 0.06157 0.06754 0.07523 C 0.06667 0.07731 0.06667 0.07986 0.06632 0.0824 C 0.06511 0.08889 0.06303 0.09421 0.06077 0.09977 C 0.05886 0.11088 0.05712 0.12037 0.05278 0.12963 C 0.04896 0.14977 0.04462 0.18495 0.03698 0.20185 C 0.03577 0.2081 0.0316 0.22777 0.02917 0.23171 C 0.02865 0.23796 0.02622 0.25 0.03021 0.25625 C 0.03108 0.25764 0.03108 0.25277 0.03143 0.25092 C 0.03178 0.24861 0.03195 0.24606 0.03264 0.24375 C 0.03438 0.23773 0.03542 0.23865 0.0382 0.23333 C 0.03976 0.22986 0.04271 0.22268 0.04271 0.22291 C 0.04393 0.21574 0.04688 0.21111 0.04931 0.20532 C 0.05191 0.19004 0.0481 0.20347 0.054 0.19652 C 0.06251 0.18588 0.05053 0.19652 0.0573 0.18588 C 0.05851 0.18402 0.06025 0.18356 0.06181 0.18217 C 0.06303 0.17407 0.06389 0.17129 0.06841 0.16666 C 0.07032 0.15879 0.0743 0.15602 0.07638 0.14884 C 0.07987 0.13865 0.07743 0.1368 0.08421 0.12963 C 0.08923 0.11875 0.09792 0.11319 0.10452 0.10509 C 0.10695 0.10185 0.11129 0.09444 0.11129 0.09467 C 0.11164 0.09259 0.11164 0.09051 0.11251 0.08912 C 0.11441 0.08634 0.11928 0.0824 0.11928 0.08264 C 0.12084 0.0743 0.12657 0.06852 0.13039 0.06273 C 0.13386 0.0574 0.13403 0.05162 0.13837 0.04722 C 0.13855 0.0456 0.14254 0.03148 0.14271 0.03125 C 0.14358 0.02963 0.14497 0.03009 0.14619 0.02939 C 0.14879 0.02314 0.14896 0.01944 0.15296 0.01551 C 0.15782 0.00393 0.16459 0.00393 0.17205 -0.00047 C 0.18959 0.00162 0.18629 -0.00301 0.19584 0.01203 C 0.19462 0.025 0.19688 0.03634 0.1823 0.02407 C 0.18004 0.02222 0.1823 0.01412 0.17987 0.01342 C 0.17813 0.01296 0.17605 0.0125 0.17431 0.01203 C 0.16424 0.01319 0.1606 0.01458 0.15174 0.01736 C 0.14914 0.02338 0.14705 0.02245 0.14393 0.02777 C 0.14098 0.04051 0.13351 0.05463 0.12709 0.06458 C 0.12483 0.07199 0.12292 0.07453 0.11928 0.08055 C 0.11754 0.08819 0.11511 0.0956 0.11129 0.10162 C 0.10938 0.11273 0.10869 0.12361 0.10678 0.13495 C 0.10539 0.14259 0.10278 0.14977 0.10122 0.15764 C 0.09948 0.16504 0.09896 0.17152 0.09548 0.17731 C 0.09323 0.1875 0.09098 0.20254 0.0967 0.21064 C 0.0981 0.22361 0.09862 0.24074 0.10452 0.25092 C 0.10695 0.26157 0.104 0.25162 0.10903 0.25972 C 0.11563 0.2699 0.11389 0.26875 0.1224 0.27384 C 0.12501 0.27268 0.12848 0.27222 0.13039 0.26852 C 0.13126 0.26689 0.13108 0.26481 0.1316 0.26319 C 0.1323 0.26134 0.13299 0.25949 0.13386 0.25787 C 0.13924 0.24814 0.14497 0.23449 0.15296 0.23171 C 0.15521 0.22639 0.16198 0.21921 0.16198 0.21967 C 0.16476 0.2125 0.16789 0.21296 0.17205 0.20856 C 0.17483 0.19213 0.17084 0.21018 0.17674 0.19814 C 0.17813 0.19537 0.17761 0.19074 0.17882 0.1875 C 0.18126 0.18055 0.18455 0.17546 0.18664 0.16828 " pathEditMode="relative" rAng="0" ptsTypes="ffffffffffffffffffffffffffffffffffffffffffffffffffffffffffffffffffffffffffffffffffffffffffffA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7106" name="Picture 2" descr="&amp;Zcy;&amp;acy;&amp;dcy;&amp;acy;&amp;chcy;&amp;icy;, &amp;tcy;&amp;iecy;&amp;scy;&amp;tcy;&amp;ycy;, &amp;vcy;&amp;icy;&amp;kcy;&amp;tcy;&amp;ocy;&amp;rcy;&amp;icy;&amp;ncy;&amp;ycy; &amp;pcy;&amp;ocy; &amp;mcy;&amp;acy;&amp;tcy;&amp;iecy;&amp;mcy;&amp;acy;&amp;tcy;&amp;icy;&amp;kcy;&amp;iecy;: &amp;Mcy;&amp;acy;&amp;rcy;&amp;tcy; 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&amp;Ncy; &amp;acy; &amp;scy; &amp;iecy; &amp;kcy; &amp;ocy; &amp;mcy; &amp;ycy; &amp;iecy;. &amp;Bcy;&amp;ocy;&amp;lcy;&amp;softcy;&amp;shcy;&amp;iecy; &amp;vcy;&amp;scy;&amp;iecy;&amp;gcy;&amp;ocy; &amp;ncy;&amp;acy; &amp;scy;&amp;vcy;&amp;iecy;&amp;tcy;&amp;iecy; &amp;ncy;&amp;acy;&amp;scy;&amp;iecy;&amp;kcy;&amp;ocy;&amp;mcy;&amp;ycy;&amp;khcy; - 200000 …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5332">
            <a:off x="-161782" y="4415092"/>
            <a:ext cx="1365434" cy="127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vuki-prirody-ZHuzhzhanie-zhuka_(get-tune.net)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99792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712 0.0088 C 0.06997 -0.00231 0.08924 0.00649 0.10226 0.00741 C 0.10903 0.01065 0.11598 0.0125 0.12292 0.01528 C 0.1283 0.01737 0.13299 0.0213 0.13855 0.02315 C 0.13959 0.025 0.14028 0.02709 0.1415 0.02848 C 0.14323 0.03056 0.1474 0.03357 0.1474 0.0338 C 0.14844 0.03843 0.1533 0.04676 0.1533 0.04699 C 0.15573 0.05764 0.15226 0.04445 0.15625 0.05324 C 0.15886 0.05903 0.1573 0.05834 0.16303 0.06112 C 0.16875 0.06875 0.17483 0.06991 0.18264 0.07153 C 0.1882 0.07107 0.19393 0.07153 0.19931 0.07014 C 0.20157 0.06945 0.20296 0.06598 0.20521 0.06505 C 0.2073 0.06204 0.21025 0.06042 0.21216 0.05718 C 0.21494 0.05255 0.21511 0.04862 0.21893 0.04537 C 0.22171 0.03797 0.2257 0.03056 0.23073 0.0257 C 0.23195 0.02037 0.23455 0.01436 0.23855 0.01274 C 0.24775 0.00487 0.25573 0.00949 0.26789 0.01019 C 0.26928 0.01135 0.27032 0.01297 0.27188 0.01389 C 0.27344 0.01482 0.27535 0.01412 0.27674 0.01528 C 0.27761 0.01598 0.27709 0.01829 0.27778 0.01922 C 0.27952 0.02153 0.28369 0.02454 0.28369 0.02477 C 0.2849 0.0301 0.28681 0.03172 0.28959 0.03612 C 0.29237 0.04051 0.29184 0.04329 0.29549 0.04676 C 0.29653 0.05324 0.30087 0.05857 0.30521 0.06227 C 0.30747 0.07061 0.31355 0.07801 0.31997 0.08056 C 0.32153 0.08241 0.32292 0.08473 0.32483 0.08588 C 0.32761 0.0875 0.33369 0.08843 0.33369 0.08866 C 0.34028 0.08797 0.34775 0.09074 0.3533 0.08588 C 0.36303 0.07755 0.35244 0.08241 0.36007 0.0794 C 0.36285 0.07593 0.36337 0.07315 0.36702 0.07153 C 0.37084 0.06366 0.375 0.05324 0.38073 0.04792 C 0.3816 0.04352 0.38438 0.03843 0.38664 0.03496 C 0.38733 0.0338 0.38872 0.03334 0.38959 0.03241 C 0.39028 0.03172 0.39098 0.03056 0.3915 0.02963 C 0.39601 0.02153 0.39809 0.01482 0.40521 0.01135 C 0.40712 0.00417 0.41476 0.00209 0.41997 -0.00046 C 0.42483 0.00047 0.42969 0.0007 0.43455 0.00232 C 0.43733 0.00324 0.43976 0.01042 0.44254 0.01274 C 0.4448 0.0176 0.44705 0.02269 0.44931 0.02709 C 0.45157 0.03172 0.45539 0.03473 0.45712 0.04005 C 0.45973 0.04838 0.45903 0.05672 0.46494 0.05973 C 0.4665 0.06783 0.46945 0.06899 0.47483 0.07153 C 0.48507 0.06713 0.49011 0.05625 0.49931 0.05186 C 0.50226 0.04792 0.50296 0.04468 0.50521 0.04005 C 0.50712 0.03056 0.50469 0.03843 0.50921 0.03241 C 0.51007 0.03125 0.51059 0.02987 0.51112 0.02848 C 0.51164 0.02732 0.51146 0.02547 0.51216 0.02454 C 0.5132 0.02315 0.51476 0.02269 0.51598 0.02176 C 0.51841 0.01274 0.51476 0.02338 0.52188 0.01528 C 0.52292 0.01412 0.52275 0.01158 0.52379 0.01019 C 0.52483 0.0088 0.53403 0.00278 0.53559 0.00232 C 0.54705 -0.00555 0.56337 -0.00023 0.57483 0.00093 C 0.58282 0.00463 0.58438 0.01274 0.58855 0.02061 C 0.59063 0.02431 0.59323 0.02732 0.59549 0.03102 C 0.59584 0.03241 0.59566 0.03403 0.59636 0.03496 C 0.59809 0.03727 0.60226 0.04005 0.60226 0.04028 C 0.60452 0.04862 0.61042 0.0551 0.61598 0.05973 C 0.61806 0.06135 0.62188 0.06505 0.62188 0.06528 C 0.629 0.06412 0.63542 0.06482 0.6415 0.05973 C 0.6441 0.05417 0.64862 0.04862 0.6533 0.04676 C 0.65591 0.03959 0.65643 0.03658 0.66303 0.03102 C 0.66563 0.02894 0.67084 0.02454 0.67084 0.02477 C 0.67362 0.01945 0.67535 0.01598 0.67969 0.01389 C 0.68108 0.01227 0.68212 0.01019 0.68369 0.0088 C 0.68455 0.00811 0.68577 0.00834 0.68664 0.00741 C 0.68889 0.0051 0.69063 0.00209 0.69254 -0.00046 C 0.69393 -0.00231 0.69653 -0.00185 0.69827 -0.00301 C 0.70348 -0.00648 0.70539 -0.0081 0.71112 -0.00949 C 0.71875 -0.01597 0.72917 -0.01041 0.7375 -0.00833 C 0.74046 -0.00601 0.74445 -0.00532 0.74636 -0.00162 C 0.74879 0.00348 0.74723 0.00186 0.75122 0.00348 C 0.75591 0.00973 0.75 0.00278 0.75816 0.00741 C 0.76129 0.00903 0.76372 0.01274 0.76702 0.01389 C 0.77605 0.01713 0.78403 0.02037 0.79341 0.02176 C 0.80157 0.0213 0.80973 0.02199 0.81789 0.02061 C 0.81928 0.02037 0.8198 0.01783 0.82084 0.01667 C 0.82275 0.01482 0.82483 0.0132 0.82674 0.01135 C 0.83195 0.00672 0.83733 0.00371 0.84341 0.00232 C 0.84844 -0.00254 0.86112 -0.00555 0.86112 -0.00532 C 0.87032 -0.00463 0.8757 -0.00532 0.88264 0.00232 C 0.89219 0.01274 0.8941 0.02848 0.90712 0.03357 C 0.91355 0.03912 0.92223 0.03727 0.92969 0.04005 C 0.94132 0.03889 0.95035 0.03612 0.96216 0.03612 " pathEditMode="relative" rAng="0" ptsTypes="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5298" name="Picture 2" descr="&amp;Pcy;&amp;acy;&amp;lcy;&amp;softcy;&amp;chcy;&amp;icy;&amp;kcy;&amp;ocy;&amp;vcy;&amp;acy;&amp;yacy; &amp;gcy;&amp;icy;&amp;mcy;&amp;ncy;&amp;acy;&amp;scy;&amp;tcy;&amp;icy;&amp;kcy;&amp;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eaLnBrk="1" hangingPunct="1">
              <a:defRPr/>
            </a:pPr>
            <a:endParaRPr lang="ru-RU"/>
          </a:p>
        </p:txBody>
      </p:sp>
      <p:pic>
        <p:nvPicPr>
          <p:cNvPr id="20483" name="Picture 2" descr="Презентации по изобразительному искуству для начальной школы - Скачать игры, музыку, софт, обои и многое друг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6637338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428750"/>
            <a:ext cx="4320479" cy="4664075"/>
          </a:xfrm>
        </p:spPr>
        <p:txBody>
          <a:bodyPr>
            <a:normAutofit fontScale="85000" lnSpcReduction="20000"/>
          </a:bodyPr>
          <a:lstStyle/>
          <a:p>
            <a:pPr marL="342900" eaLnBrk="1" hangingPunct="1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Игра «Поймай звук»</a:t>
            </a:r>
          </a:p>
          <a:p>
            <a:pPr marL="342900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Хлопни в ладоши,</a:t>
            </a:r>
          </a:p>
          <a:p>
            <a:pPr marL="342900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если услышишь</a:t>
            </a:r>
          </a:p>
          <a:p>
            <a:pPr marL="342900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звук </a:t>
            </a:r>
            <a:r>
              <a:rPr lang="en-US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[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Ж</a:t>
            </a:r>
            <a:r>
              <a:rPr lang="en-US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]</a:t>
            </a: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жа</a:t>
            </a:r>
            <a:r>
              <a:rPr lang="ru-RU" b="1" dirty="0" smtClean="0"/>
              <a:t>, </a:t>
            </a:r>
            <a:r>
              <a:rPr lang="ru-RU" b="1" dirty="0" err="1" smtClean="0"/>
              <a:t>ща</a:t>
            </a:r>
            <a:r>
              <a:rPr lang="ru-RU" b="1" dirty="0" smtClean="0"/>
              <a:t>, за, </a:t>
            </a:r>
            <a:r>
              <a:rPr lang="ru-RU" b="1" dirty="0" err="1" smtClean="0"/>
              <a:t>жи</a:t>
            </a:r>
            <a:r>
              <a:rPr lang="ru-RU" b="1" dirty="0" smtClean="0"/>
              <a:t>, </a:t>
            </a:r>
            <a:r>
              <a:rPr lang="ru-RU" b="1" dirty="0" err="1" smtClean="0"/>
              <a:t>оч</a:t>
            </a:r>
            <a:r>
              <a:rPr lang="ru-RU" b="1" dirty="0" smtClean="0"/>
              <a:t>, из, </a:t>
            </a:r>
            <a:r>
              <a:rPr lang="ru-RU" b="1" dirty="0" err="1" smtClean="0"/>
              <a:t>жо</a:t>
            </a:r>
            <a:r>
              <a:rPr lang="ru-RU" b="1" dirty="0" smtClean="0"/>
              <a:t>, </a:t>
            </a:r>
            <a:r>
              <a:rPr lang="ru-RU" b="1" dirty="0" err="1" smtClean="0"/>
              <a:t>уч</a:t>
            </a:r>
            <a:r>
              <a:rPr lang="ru-RU" b="1" dirty="0" smtClean="0"/>
              <a:t>, </a:t>
            </a:r>
            <a:r>
              <a:rPr lang="ru-RU" b="1" dirty="0" err="1" smtClean="0"/>
              <a:t>шу</a:t>
            </a:r>
            <a:r>
              <a:rPr lang="ru-RU" b="1" dirty="0" smtClean="0"/>
              <a:t>, </a:t>
            </a:r>
            <a:r>
              <a:rPr lang="ru-RU" b="1" dirty="0" err="1" smtClean="0"/>
              <a:t>зы</a:t>
            </a:r>
            <a:r>
              <a:rPr lang="ru-RU" b="1" dirty="0" smtClean="0"/>
              <a:t>, </a:t>
            </a:r>
            <a:r>
              <a:rPr lang="ru-RU" b="1" dirty="0" err="1" smtClean="0"/>
              <a:t>ца</a:t>
            </a:r>
            <a:r>
              <a:rPr lang="ru-RU" b="1" dirty="0" smtClean="0"/>
              <a:t>, </a:t>
            </a:r>
            <a:r>
              <a:rPr lang="ru-RU" b="1" dirty="0" err="1" smtClean="0"/>
              <a:t>са</a:t>
            </a:r>
            <a:r>
              <a:rPr lang="ru-RU" b="1" dirty="0" smtClean="0"/>
              <a:t>, ос.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ЖАБА, ЖАЛО, ШАПКА, ЖЕТОН, УШКИ, НОЖИ, ЗАЙКА, ЛУЖИ, ЩЕПКА, УЖИ, КОВШИК, КИНЖАЛ, НОЖНИЦЫ, ЗВЕЗДА, ОДЕЖДА, ЕЖЕВИКА. </a:t>
            </a:r>
          </a:p>
          <a:p>
            <a:endParaRPr lang="ru-RU" dirty="0" smtClean="0"/>
          </a:p>
          <a:p>
            <a:pPr marL="342900" eaLnBrk="1" hangingPunct="1">
              <a:buNone/>
              <a:defRPr/>
            </a:pPr>
            <a:endParaRPr lang="ru-RU" dirty="0"/>
          </a:p>
        </p:txBody>
      </p:sp>
      <p:pic>
        <p:nvPicPr>
          <p:cNvPr id="9218" name="Picture 2" descr="Притча о противоречиях: Хлопок в ладоши Мудрые и короткие притч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500188"/>
            <a:ext cx="3071812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Цикорий - Прелестные цветы - я.ру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388" y="3857625"/>
            <a:ext cx="19383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ocy;&amp;lcy;&amp;ocy;&amp;dcy;&amp;tscy;&amp;y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420888"/>
            <a:ext cx="806489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24744"/>
            <a:ext cx="201622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1844824"/>
            <a:ext cx="3600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7791637">
            <a:off x="2368509" y="1056672"/>
            <a:ext cx="1889812" cy="25208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 rot="5009510">
            <a:off x="5547690" y="1953405"/>
            <a:ext cx="1598452" cy="25208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И</a:t>
            </a:r>
            <a:endParaRPr lang="ru-RU" sz="9600" b="1" dirty="0"/>
          </a:p>
        </p:txBody>
      </p:sp>
      <p:sp>
        <p:nvSpPr>
          <p:cNvPr id="15" name="Овал 14"/>
          <p:cNvSpPr/>
          <p:nvPr/>
        </p:nvSpPr>
        <p:spPr>
          <a:xfrm rot="1335537">
            <a:off x="4460599" y="674759"/>
            <a:ext cx="1724829" cy="232406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У</a:t>
            </a:r>
            <a:endParaRPr lang="ru-RU" sz="9600" b="1" dirty="0"/>
          </a:p>
        </p:txBody>
      </p:sp>
      <p:sp>
        <p:nvSpPr>
          <p:cNvPr id="16" name="Овал 15"/>
          <p:cNvSpPr/>
          <p:nvPr/>
        </p:nvSpPr>
        <p:spPr>
          <a:xfrm rot="2415489">
            <a:off x="2732761" y="3011805"/>
            <a:ext cx="1993512" cy="246320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О</a:t>
            </a:r>
            <a:endParaRPr lang="ru-RU" sz="9600" b="1" dirty="0"/>
          </a:p>
        </p:txBody>
      </p:sp>
      <p:sp>
        <p:nvSpPr>
          <p:cNvPr id="17" name="Овал 16"/>
          <p:cNvSpPr/>
          <p:nvPr/>
        </p:nvSpPr>
        <p:spPr>
          <a:xfrm rot="8943615">
            <a:off x="4854618" y="3457401"/>
            <a:ext cx="1611053" cy="238559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Е</a:t>
            </a:r>
            <a:endParaRPr lang="ru-RU" sz="9600" b="1" dirty="0"/>
          </a:p>
        </p:txBody>
      </p:sp>
      <p:sp>
        <p:nvSpPr>
          <p:cNvPr id="7" name="Овал 6"/>
          <p:cNvSpPr/>
          <p:nvPr/>
        </p:nvSpPr>
        <p:spPr>
          <a:xfrm>
            <a:off x="3995936" y="2420888"/>
            <a:ext cx="1368152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2348880"/>
            <a:ext cx="11009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E18E-D6A0-4A36-A80D-989D9B1BF1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65" name="Picture 5" descr="C:\Users\admin\Desktop\ЛДБ 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476672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16632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76672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1124744"/>
            <a:ext cx="89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692696"/>
            <a:ext cx="89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1196752"/>
            <a:ext cx="89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908720"/>
            <a:ext cx="88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052736"/>
            <a:ext cx="88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052736"/>
            <a:ext cx="909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692696"/>
            <a:ext cx="88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1340768"/>
            <a:ext cx="909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1628800"/>
            <a:ext cx="909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7744" y="1700808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9752" y="2204864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27784" y="2636912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2924944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3608" y="3212976"/>
            <a:ext cx="89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3573016"/>
            <a:ext cx="88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5976" y="2780928"/>
            <a:ext cx="909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2636912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2924944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3284984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3501008"/>
            <a:ext cx="89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68344" y="3933056"/>
            <a:ext cx="909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12160" y="4509120"/>
            <a:ext cx="88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60232" y="4149080"/>
            <a:ext cx="89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0272" y="4581128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5517232"/>
            <a:ext cx="89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7584" y="5229200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4869160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1" descr="&amp;Ncy; &amp;acy; &amp;scy; &amp;iecy; &amp;kcy; &amp;ocy; &amp;mcy; &amp;ycy; &amp;iecy;. &amp;Bcy;&amp;ocy;&amp;lcy;&amp;softcy;&amp;shcy;&amp;iecy; &amp;vcy;&amp;scy;&amp;iecy;&amp;gcy;&amp;ocy; &amp;ncy;&amp;acy; &amp;scy;&amp;vcy;&amp;iecy;&amp;tcy;&amp;iecy; &amp;ncy;&amp;acy;&amp;scy;&amp;iecy;&amp;kcy;&amp;ocy;&amp;mcy;&amp;ycy;&amp;khcy; - 200000 …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2526">
            <a:off x="5303962" y="1184202"/>
            <a:ext cx="1656185" cy="17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C -0.00851 0.00324 -0.01528 0.00856 -0.02396 0.01018 C -0.0309 0.01643 -0.04549 0.01805 -0.05417 0.01944 C -0.05938 0.02153 -0.0625 0.02569 -0.06771 0.02731 C -0.07639 0.03472 -0.08542 0.03588 -0.09566 0.03796 C -0.1026 0.04097 -0.1092 0.0449 -0.11632 0.04699 C -0.12135 0.05324 -0.12934 0.05347 -0.13611 0.05486 C -0.14792 0.05717 -0.1592 0.06134 -0.17049 0.06551 C -0.1776 0.07129 -0.17431 0.06967 -0.17969 0.07199 C -0.18247 0.07523 -0.18368 0.07847 -0.18715 0.08102 C -0.18889 0.08981 -0.19462 0.09722 -0.19965 0.10347 C -0.20295 0.10787 -0.20399 0.11203 -0.20885 0.11389 C -0.21424 0.11852 -0.2191 0.12407 -0.22448 0.1287 C -0.22743 0.13125 -0.23385 0.13518 -0.23385 0.13541 C -0.23785 0.14143 -0.24167 0.1412 -0.2474 0.14537 C -0.25243 0.15509 -0.24549 0.14328 -0.25451 0.15208 C -0.26111 0.15833 -0.26094 0.16203 -0.26806 0.16528 C -0.27431 0.17291 -0.27101 0.17083 -0.27743 0.17315 C -0.27969 0.17569 -0.2849 0.17986 -0.28785 0.18102 C -0.28906 0.18634 -0.2908 0.18727 -0.29497 0.18889 C -0.2967 0.19537 -0.29514 0.19907 -0.29306 0.20463 C -0.29149 0.20926 -0.29323 0.20856 -0.29115 0.20856 " pathEditMode="relative" rAng="0" ptsTypes="fffffffffffffffffffff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61 0.2618 C -0.31597 0.2662 -0.31771 0.27615 -0.31667 0.28611 C -0.31771 0.32384 -0.31719 0.36458 -0.32257 0.40185 C -0.32205 0.4199 -0.32517 0.43403 -0.31771 0.44815 C -0.31632 0.45463 -0.31545 0.46157 -0.31181 0.46666 C -0.30955 0.47639 -0.31059 0.47222 -0.30885 0.4787 C -0.30833 0.49352 -0.30903 0.50162 -0.30503 0.51412 C -0.30399 0.5243 -0.30365 0.53449 -0.29913 0.54328 C -0.29792 0.55046 -0.29635 0.55532 -0.29323 0.56157 C -0.29201 0.56736 -0.2908 0.56967 -0.28733 0.57384 C -0.2849 0.58264 -0.27622 0.58773 -0.27066 0.59328 C -0.26962 0.59444 -0.26892 0.59629 -0.26771 0.59699 C -0.26389 0.59907 -0.25972 0.59907 -0.2559 0.60069 C -0.20955 0.5993 -0.2099 0.61852 -0.2099 0.59838 " pathEditMode="relative" rAng="0" ptsTypes="fffffffffffffA">
                                      <p:cBhvr>
                                        <p:cTn id="1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E18E-D6A0-4A36-A80D-989D9B1BF1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3250" name="Picture 2" descr="&amp;Fcy;&amp;icy;&amp;zcy;&amp;mcy;&amp;icy;&amp;ncy;&amp;ucy;&amp;tcy;&amp;kcy;&amp;acy; &amp;dcy;&amp;lcy;&amp;yacy; 2 &amp;kcy;&amp;lcy;&amp;acy;&amp;scy;&amp;scy;&amp;acy; &amp;mcy;&amp;ucy;&amp;zcy;&amp;ycy;&amp;kcy;&amp;acy;&amp;lcy;&amp;softcy;&amp;n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admin\Desktop\г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7670">
            <a:off x="274659" y="328845"/>
            <a:ext cx="306728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admin\Desktop\рр566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248472" cy="661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64088" y="404664"/>
            <a:ext cx="28803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занятие началось,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 в порядок привелось,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Будем думать, отвечать!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admin\Desktop\е5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974">
            <a:off x="771062" y="2980064"/>
            <a:ext cx="3600400" cy="3334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&amp;Pcy;&amp;iecy;&amp;rcy;&amp;scy;&amp;ocy;&amp;ncy;&amp;acy;&amp;lcy;&amp;softcy;&amp;ncy;&amp;ycy;&amp;jcy; &amp;scy;&amp;acy;&amp;jcy;&amp;tcy; &amp;ucy;&amp;chcy;&amp;icy;&amp;tcy;&amp;iecy;&amp;lcy;&amp;yacy; &amp;mcy;&amp;acy;&amp;tcy;&amp;iecy;&amp;mcy;&amp;acy;&amp;tcy;&amp;icy;&amp;kcy;&amp;icy; &amp;icy; &amp;mcy;&amp;ucy;&amp;zcy;&amp;ycy;&amp;kcy;&amp;icy; - &amp;Pcy;&amp;iecy;&amp;rcy;&amp;iecy;&amp;mcy;&amp;iecy;&amp;ncy;&amp;kcy;&amp;a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-243408"/>
            <a:ext cx="28575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1800200" cy="230425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1835696" cy="2276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&amp;CHcy;&amp;iecy;&amp;mcy; &amp;icy;&amp;ncy;&amp;tcy;&amp;iecy;&amp;rcy;&amp;iecy;&amp;scy;&amp;iecy;&amp;ncy; &amp;zhcy;&amp;icy;&amp;rcy;&amp;acy;&amp;fcy;? . &quot; &amp;Vcy;&amp;ocy;&amp;pcy;&amp;rcy;&amp;ocy;&amp;scy;&amp;ycy; &amp;icy; &amp;ocy;&amp;tcy;&amp;vcy;&amp;iecy;&amp;tcy;&amp;ycy;. . &amp;Ocy;&amp;tcy;&amp;vcy;&amp;iecy;&amp;tcy;&amp;ycy; &amp;ncy;&amp;acy; &amp;lcy;&amp;yucy;&amp;bcy;&amp;ycy;&amp;iecy; &amp;vcy;&amp;ocy;&amp;pcy;&amp;rcy;&amp;ocy;&amp;scy;&amp;ycy; - &amp;Kcy;&amp;acy;&amp;kcy;? . &amp;Zcy;&amp;acy;&amp;chcy;&amp;iecy;&amp;mcy;? . &amp;Pcy;&amp;ocy;&amp;chcy;&amp;iecy;&amp;mcy;&amp;ucy;? . &amp;CHcy;&amp;tcy;&amp;ocy;? . &amp;Icy;&amp;ncy;&amp;tcy;&amp;iecy;&amp;rcy;&amp;iecy;&amp;scy;&amp;ncy;&amp;ycy;&amp;iecy; &amp;ocy;&amp;tcy;&amp;vcy;&amp;iecy;&amp;tcy;&amp;ycy; &amp;ncy;&amp;acy; &amp;ncy;&amp;ie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581128"/>
            <a:ext cx="1835696" cy="22768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289" name="Picture 1" descr="C:\Users\admin\Desktop\И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81128"/>
            <a:ext cx="1872208" cy="22768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290" name="Picture 2" descr="C:\Users\admin\Desktop\ИТ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0"/>
            <a:ext cx="1835696" cy="2276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291" name="Picture 3" descr="C:\Users\admin\Desktop\Н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276872"/>
            <a:ext cx="1800200" cy="2304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0"/>
            <a:ext cx="1792685" cy="2276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4" descr="C:\Users\admin\Desktop\РО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"/>
            <a:ext cx="1835696" cy="2276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" name="Овал 12"/>
          <p:cNvSpPr/>
          <p:nvPr/>
        </p:nvSpPr>
        <p:spPr>
          <a:xfrm>
            <a:off x="755576" y="692696"/>
            <a:ext cx="1080120" cy="980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0833 L 0.1809 -0.008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-0.00857 L 0.33039 -0.0083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14 -0.00833 L 0.36614 0.3696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00833 L -0.04323 0.3590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35903 L -0.04323 0.6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25 L 0.13784 0.012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4 0.0125 L 0.39774 0.0125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74 0.0125 L 0.56302 0.0125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02 0.0125 L 0.75191 0.012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91 0.0125 L 0.75208 0.34861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208 0.34861 L 0.75208 0.6951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459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</a:rPr>
              <a:t>Где  место  звука ?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059832" cy="23762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0"/>
            <a:ext cx="3168352" cy="23762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71800" y="4725144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725144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725144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3848" y="4869160"/>
            <a:ext cx="432048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&amp;CHcy;&amp;iecy;&amp;mcy; &amp;icy;&amp;ncy;&amp;tcy;&amp;iecy;&amp;rcy;&amp;iecy;&amp;scy;&amp;iecy;&amp;ncy; &amp;zhcy;&amp;icy;&amp;rcy;&amp;acy;&amp;fcy;? . &quot; &amp;Vcy;&amp;ocy;&amp;pcy;&amp;rcy;&amp;ocy;&amp;scy;&amp;ycy; &amp;icy; &amp;ocy;&amp;tcy;&amp;vcy;&amp;iecy;&amp;tcy;&amp;ycy;. . &amp;Ocy;&amp;tcy;&amp;vcy;&amp;iecy;&amp;tcy;&amp;ycy; &amp;ncy;&amp;acy; &amp;lcy;&amp;yucy;&amp;bcy;&amp;ycy;&amp;iecy; &amp;vcy;&amp;ocy;&amp;pcy;&amp;rcy;&amp;ocy;&amp;scy;&amp;ycy; - &amp;Kcy;&amp;acy;&amp;kcy;? . &amp;Zcy;&amp;acy;&amp;chcy;&amp;iecy;&amp;mcy;? . &amp;Pcy;&amp;ocy;&amp;chcy;&amp;iecy;&amp;mcy;&amp;ucy;? . &amp;CHcy;&amp;tcy;&amp;ocy;? . &amp;Icy;&amp;ncy;&amp;tcy;&amp;iecy;&amp;rcy;&amp;iecy;&amp;scy;&amp;ncy;&amp;ycy;&amp;iecy; &amp;ocy;&amp;tcy;&amp;vcy;&amp;iecy;&amp;tcy;&amp;ycy; &amp;ncy;&amp;acy; &amp;ncy;&amp;ie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915816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32656"/>
            <a:ext cx="459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</a:rPr>
              <a:t>Где  место  звука ?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944813" cy="23042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2880320" cy="23042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99792" y="4869160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869160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869160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3968" y="5013176"/>
            <a:ext cx="504056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 descr="C:\Users\admin\Desktop\ш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3275856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32656"/>
            <a:ext cx="459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</a:rPr>
              <a:t>Где  место  звука ?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059832" cy="23762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4" descr="&amp;Mcy;&amp;ocy;&amp;rcy;&amp;zhcy;, &amp;kcy;&amp;lcy;&amp;icy;&amp;pcy;&amp;acy;&amp;rcy;&amp;tcy;, &amp;kcy;&amp;lcy;&amp;icy;&amp;pcy;&amp;acy;&amp;rcy;&amp;tcy;&amp;ycy; &amp;mcy;&amp;ocy;&amp;rcy;&amp;scy;&amp;kcy;&amp;icy;&amp;iecy; &amp;zhcy;&amp;icy;&amp;vcy;&amp;ocy;&amp;tcy;&amp;ncy;&amp;ycy;&amp;iecy;, clipart sea animal, &amp;scy;&amp;kcy;&amp;acy;&amp;chcy;&amp;acy;&amp;tcy;&amp;softcy; &amp;kcy;&amp;lcy;&amp;icy;&amp;pcy;&amp;acy;&amp;rcy;&amp;tcy;, &amp;bcy;&amp;iecy;&amp;scy;&amp;pcy;&amp;lcy;&amp;acy;&amp;tcy;&amp;ncy;&amp;ycy;&amp;iecy; &amp;kcy;&amp;lcy;&amp;icy;&amp;pcy;&amp;acy;&amp;rcy;&amp;tcy;&amp;ycy;, &amp;kcy;&amp;ocy;&amp;lcy;&amp;lcy;&amp;iecy;&amp;kcy;&amp;tscy;&amp;icy;&amp;yacy; &amp;kcy;&amp;lcy;&amp;icy;&amp;pcy;&amp;acy;&amp;rcy;&amp;tcy;&amp;ocy;&amp;vcy; &amp;mcy;&amp;ocy;&amp;rcy;&amp;scy;&amp;k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0"/>
            <a:ext cx="3024336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7" name="Picture 7" descr="C:\Users\admin\Desktop\о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3059832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627784" y="4581128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581128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581128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36096" y="4725144"/>
            <a:ext cx="432048" cy="3600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Каталог картинок\Р\HANDS047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36242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картинки для звуков\картинки\utk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2014661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картинки для звуков\картинки\korabl_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1942654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2232248" cy="18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0" name="Picture 2" descr="&amp;Bcy;&amp;ocy;&amp;lcy;&amp;softcy;&amp;shcy;&amp;ocy;&amp;jcy; &amp;zhcy;&amp;ucy;&amp;kcy; - &amp;Pcy;&amp;rcy;&amp;icy;&amp;kcy;&amp;ocy;&amp;lcy;&amp;ycy; &amp;acy;&amp;ncy;&amp;icy;&amp;mcy;&amp;acy;&amp;tscy;&amp;icy;&amp;icy; - &amp;Acy;&amp;ncy;&amp;icy;&amp;mcy;&amp;acy;&amp;tscy;&amp;icy;&amp;yacy; - &amp;Gcy;&amp;acy;&amp;lcy;&amp;iecy;&amp;rcy;&amp;iecy;&amp;yacy; &amp;kcy;&amp;acy;&amp;rcy;&amp;tcy;&amp;icy;&amp;ncy;&amp;ocy;&amp;kcy;…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21088"/>
            <a:ext cx="2627784" cy="236344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123728" y="3429000"/>
            <a:ext cx="504056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3717032"/>
            <a:ext cx="2520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ЖУК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2483768" cy="18722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D:\Каталог картинок\Р\HANDS047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6242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картинки для звуков\картинки\utk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84784"/>
            <a:ext cx="2592288" cy="18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&amp;scy;&amp;tcy;&amp;icy;&amp;kcy;&amp;iecy;&amp;rcy;&amp;ycy; - &amp;Scy;&amp;Tcy;&amp;Icy;&amp;Kcy;&amp;IEcy;&amp;Rcy;&amp;Ycy; - &amp;pcy;&amp;ocy;&amp;zcy;&amp;dcy;&amp;rcy;&amp;acy;&amp;vcy;&amp;icy;&amp;tcy;&amp;iecy;&amp;lcy;&amp;softcy;&amp;ncy;&amp;ycy;&amp;iecy; &amp;ocy;&amp;tcy;&amp;kcy;&amp;rcy;&amp;ycy;&amp;tcy;&amp;kcy;&amp;icy;, &amp;pcy;&amp;ocy;&amp;dcy;&amp;acy;&amp;rcy;&amp;kcy;&amp;icy; &amp;icy; &amp;kcy;&amp;acy;&amp;rcy;&amp;tcy;&amp;icy;&amp;ncy;&amp;kcy;&amp;icy; - &amp;Mcy;&amp;acy;&amp;lcy;&amp;iecy;&amp;ncy;&amp;softcy;&amp;kcy;&amp;icy;&amp;jcy; &amp;rcy;&amp;acy;&amp;jcy; &amp;acy;&amp;ncy;&amp;icy;&amp;mcy;&amp;acy;&amp;tscy;&amp;i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933056"/>
            <a:ext cx="2381250" cy="238125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483768" y="3789040"/>
            <a:ext cx="432048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005064"/>
            <a:ext cx="18142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ocy;&amp;lcy;&amp;ocy;&amp;dcy;&amp;tscy;&amp;y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564904"/>
            <a:ext cx="8064896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24744"/>
            <a:ext cx="201622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1844824"/>
            <a:ext cx="3600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dmin\Pictures\homewo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204864"/>
            <a:ext cx="8496944" cy="24482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348880"/>
            <a:ext cx="5816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Составить слова 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 звуком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[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]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Mcy;&amp;ocy;&amp;lcy;&amp;ocy;&amp;dcy;&amp;tscy;&amp;y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564904"/>
            <a:ext cx="8064896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24744"/>
            <a:ext cx="201622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1844824"/>
            <a:ext cx="3600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 descr="C:\Users\admin\Desktop\0017-017-Itog-uro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&amp;Vcy;&amp;ycy;&amp;pcy;&amp;ucy;&amp;scy;&amp;kcy;&amp;ncy;&amp;ocy;&amp;jcy; &amp;vcy; 4 &amp;kcy;&amp;lcy;&amp;acy;&amp;scy;&amp;scy;&amp;iecy;, 2013&amp;g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384376" cy="352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E18E-D6A0-4A36-A80D-989D9B1BF1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2226" name="Picture 2" descr="C:\Users\admin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171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Артикуляционная      гимнастика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E18E-D6A0-4A36-A80D-989D9B1BF1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admin\Desktop\гнпш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лор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3352800" cy="468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E18E-D6A0-4A36-A80D-989D9B1BF1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admin\Desktop\зш8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899592" y="3645024"/>
            <a:ext cx="5184576" cy="144016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644008" y="476672"/>
            <a:ext cx="4248472" cy="576064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933056"/>
            <a:ext cx="407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«ТРУБОЧКА»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E18E-D6A0-4A36-A80D-989D9B1BF1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admin\Desktop\РЧ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923928" y="116632"/>
            <a:ext cx="5040560" cy="1584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9301" y="476672"/>
            <a:ext cx="36576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«КАЧЕЛИ»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0FEFD-A077-4F52-B496-5D3EF3A33C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admin\Desktop\шд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9" name="Picture 3" descr="C:\Users\admin\Desktop\р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46449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ятиугольник 5"/>
          <p:cNvSpPr/>
          <p:nvPr/>
        </p:nvSpPr>
        <p:spPr>
          <a:xfrm>
            <a:off x="0" y="6021288"/>
            <a:ext cx="4860032" cy="83671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934670"/>
            <a:ext cx="387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«БЛИНЧИК»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A5E21-FCB4-427D-BA25-12B1271E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5" name="Picture 3" descr="C:\Users\admin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03648" y="4941168"/>
            <a:ext cx="6552728" cy="17281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Язычок наш поумнел.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Чашку сделать он сумел.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Можно чай туда налить.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 с конфетами попить.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Е. М. Косинова удк376. . 1-056264+373 ббк 74. . 10+74.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857375"/>
            <a:ext cx="4238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в/ч 08275 п.Печенга Мурманская обл. (продолжение - 41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0250"/>
            <a:ext cx="4000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1835150" y="476250"/>
            <a:ext cx="5473700" cy="1274763"/>
          </a:xfrm>
          <a:prstGeom prst="wave">
            <a:avLst>
              <a:gd name="adj1" fmla="val 12500"/>
              <a:gd name="adj2" fmla="val 1113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силы выдоха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747</TotalTime>
  <Words>256</Words>
  <Application>Microsoft Office PowerPoint</Application>
  <PresentationFormat>Экран (4:3)</PresentationFormat>
  <Paragraphs>108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Трек</vt:lpstr>
      <vt:lpstr>нач.школа 16. русский язык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Развитие фонематического слуха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79</cp:revision>
  <dcterms:created xsi:type="dcterms:W3CDTF">2015-04-13T09:17:56Z</dcterms:created>
  <dcterms:modified xsi:type="dcterms:W3CDTF">2015-05-19T15:04:56Z</dcterms:modified>
</cp:coreProperties>
</file>