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Класс </a:t>
            </a:r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«птицы»</a:t>
            </a:r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 птиц.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709160"/>
          </a:xfrm>
        </p:spPr>
        <p:txBody>
          <a:bodyPr/>
          <a:lstStyle/>
          <a:p>
            <a:r>
              <a:rPr lang="ru-RU" sz="2400" dirty="0" smtClean="0"/>
              <a:t>Птицы – класс высоко-                              развитых, теплокровных                                           и позвоночных животных,                           передние конечности которых в ходе эволюции                                       превратились в крылья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7" name="Picture 3" descr="C:\Users\123\Desktop\н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556792"/>
            <a:ext cx="4104456" cy="5301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Внешнее строение.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4283968" cy="52578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Тело птицы состоит из головы, </a:t>
            </a:r>
            <a:r>
              <a:rPr lang="ru-RU" sz="2400" dirty="0" smtClean="0"/>
              <a:t>шеи, </a:t>
            </a:r>
            <a:r>
              <a:rPr lang="ru-RU" sz="2400" dirty="0" smtClean="0"/>
              <a:t>цевки, туловища, передних и задних конечностей и хвоста. На голове </a:t>
            </a:r>
            <a:r>
              <a:rPr lang="ru-RU" sz="2400" dirty="0" smtClean="0"/>
              <a:t>расположены </a:t>
            </a:r>
            <a:r>
              <a:rPr lang="ru-RU" sz="2400" dirty="0" smtClean="0"/>
              <a:t>ротовая </a:t>
            </a:r>
            <a:r>
              <a:rPr lang="ru-RU" sz="2400" dirty="0" smtClean="0"/>
              <a:t>полость </a:t>
            </a:r>
            <a:r>
              <a:rPr lang="ru-RU" sz="2400" dirty="0" smtClean="0"/>
              <a:t>и органы чувств. Челюсти заканчиваются роговыми покровами, образующими клюв.</a:t>
            </a:r>
            <a:endParaRPr lang="ru-RU" sz="2400" dirty="0"/>
          </a:p>
        </p:txBody>
      </p:sp>
      <p:pic>
        <p:nvPicPr>
          <p:cNvPr id="2054" name="Picture 6" descr="C:\Users\123\Desktop\к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268760"/>
            <a:ext cx="5123681" cy="5589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dirty="0" smtClean="0"/>
              <a:t>Внутреннее строение.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2890664" cy="525658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 птиц есть печень, желчный пузырь, кишечник, поджелудочная железа, желудок и зоб.</a:t>
            </a:r>
            <a:endParaRPr lang="ru-RU" sz="2400" dirty="0"/>
          </a:p>
        </p:txBody>
      </p:sp>
      <p:pic>
        <p:nvPicPr>
          <p:cNvPr id="16386" name="Picture 2" descr="C:\Users\123\Desktop\оо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483042"/>
            <a:ext cx="5580112" cy="5374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C:\Users\123\Desktop\г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144001" cy="7190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C:\Users\123\Desktop\рпа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393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внешнего вида.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Все тело покрыто перьями</a:t>
            </a:r>
            <a:r>
              <a:rPr lang="en-US" sz="2400" dirty="0" smtClean="0"/>
              <a:t>:</a:t>
            </a:r>
            <a:r>
              <a:rPr lang="ru-RU" sz="2400" dirty="0" smtClean="0"/>
              <a:t>снаружи тело покрыто контурными перьями, а под ними- пуховые. Полет обеспечивают маховые перья крыльев и рулевые хвоста (самые крупные перья).На голове у птиц находится клюв, образованный костными челюстями, которые покрыты роговыми чехлами. Нижняя часть ног - цевка и пальцы покрыты роговыми чешуями, пальцы снабжены когтями.</a:t>
            </a: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70</TotalTime>
  <Words>151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Класс «птицы»</vt:lpstr>
      <vt:lpstr>Класс птиц.</vt:lpstr>
      <vt:lpstr>Внешнее строение.</vt:lpstr>
      <vt:lpstr>Внутреннее строение.</vt:lpstr>
      <vt:lpstr>Презентация PowerPoint</vt:lpstr>
      <vt:lpstr>Презентация PowerPoint</vt:lpstr>
      <vt:lpstr>Особенности внешнего вида.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 птицы.</dc:title>
  <dc:creator>123</dc:creator>
  <cp:lastModifiedBy>(RusmanAL) Русман Аркадий Львович</cp:lastModifiedBy>
  <cp:revision>10</cp:revision>
  <dcterms:created xsi:type="dcterms:W3CDTF">2013-12-11T12:35:03Z</dcterms:created>
  <dcterms:modified xsi:type="dcterms:W3CDTF">2014-05-20T05:49:18Z</dcterms:modified>
</cp:coreProperties>
</file>