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2" r:id="rId4"/>
    <p:sldId id="257" r:id="rId5"/>
    <p:sldId id="264" r:id="rId6"/>
    <p:sldId id="261" r:id="rId7"/>
    <p:sldId id="265" r:id="rId8"/>
    <p:sldId id="258" r:id="rId9"/>
    <p:sldId id="266" r:id="rId10"/>
    <p:sldId id="273" r:id="rId11"/>
    <p:sldId id="262" r:id="rId12"/>
    <p:sldId id="267" r:id="rId13"/>
    <p:sldId id="263" r:id="rId14"/>
    <p:sldId id="268" r:id="rId15"/>
    <p:sldId id="259" r:id="rId16"/>
    <p:sldId id="269" r:id="rId17"/>
    <p:sldId id="260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C304-343A-42D1-933E-1267DBED2225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F3D5-2FA6-4F23-8B00-C4F946C235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17768670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C304-343A-42D1-933E-1267DBED2225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F3D5-2FA6-4F23-8B00-C4F946C235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98624171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C304-343A-42D1-933E-1267DBED2225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F3D5-2FA6-4F23-8B00-C4F946C235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21733403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C304-343A-42D1-933E-1267DBED2225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F3D5-2FA6-4F23-8B00-C4F946C235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34339237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C304-343A-42D1-933E-1267DBED2225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F3D5-2FA6-4F23-8B00-C4F946C235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05072033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C304-343A-42D1-933E-1267DBED2225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F3D5-2FA6-4F23-8B00-C4F946C235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59817880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C304-343A-42D1-933E-1267DBED2225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F3D5-2FA6-4F23-8B00-C4F946C235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74566116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C304-343A-42D1-933E-1267DBED2225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F3D5-2FA6-4F23-8B00-C4F946C235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53205775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C304-343A-42D1-933E-1267DBED2225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F3D5-2FA6-4F23-8B00-C4F946C235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62136137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C304-343A-42D1-933E-1267DBED2225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F3D5-2FA6-4F23-8B00-C4F946C235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1017641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C304-343A-42D1-933E-1267DBED2225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F3D5-2FA6-4F23-8B00-C4F946C235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3320818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8C304-343A-42D1-933E-1267DBED2225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7F3D5-2FA6-4F23-8B00-C4F946C235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6996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chimit\&#1056;&#1072;&#1073;&#1086;&#1095;&#1080;&#1081;%20&#1089;&#1090;&#1086;&#1083;\&#1084;&#1072;&#1084;&#1080;&#1085;&#1086;%20&#1073;&#1072;&#1088;&#1072;&#1093;&#1083;&#1086;\&#1052;&#1091;&#1083;&#1080;&#1085;&#1086;\baseofmp3.com_Dandar_Badluev_-_SHene_Ehor_192.mp3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178594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ПРОЕКТ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 </a:t>
            </a:r>
            <a:r>
              <a:rPr lang="ru-RU" sz="2800" b="1" dirty="0" smtClean="0"/>
              <a:t>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«Хочу быть здоровым!»</a:t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928934"/>
            <a:ext cx="3929090" cy="3500462"/>
          </a:xfrm>
        </p:spPr>
        <p:txBody>
          <a:bodyPr/>
          <a:lstStyle/>
          <a:p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Группа №4 «Непоседы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  <a:p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Воспитатель:   </a:t>
            </a:r>
          </a:p>
          <a:p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Гончикова</a:t>
            </a: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М.Л 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53711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:\DCIM\100MSDCF\DSC0288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36"/>
            <a:ext cx="4088879" cy="3066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7" name="Picture 3" descr="I:\DCIM\100MSDCF\DSC028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428736"/>
            <a:ext cx="4114207" cy="3086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8" name="Picture 4" descr="I:\DCIM\100MSDCF\DSC028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3571876"/>
            <a:ext cx="4233850" cy="3175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143108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Для укрепления зрения, внимания 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4099" name="Picture 3" descr="I:\DCIM\100MSDCF\DSC0288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9479558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:\DCIM\100MSDCF\DSC0285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4643470" cy="34826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I:\DCIM\100MSDCF\DSC028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2410" y="2928934"/>
            <a:ext cx="4805353" cy="36044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479558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Для укрепления моторики пальцев ног, стопы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122" name="Picture 2" descr="I:\DCIM\100MSDCF\DSC0287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6738434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:\DCIM\100MSDCF\DSC0286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69983"/>
            <a:ext cx="4429156" cy="33218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5" name="Picture 3" descr="I:\DCIM\100MSDCF\DSC028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986092"/>
            <a:ext cx="4590359" cy="34432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6738434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Коврик для массажа ног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6146" name="Picture 2" descr="I:\DCIM\100MSDCF\DSC0296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0074887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:\DCIM\100MSDCF\DSC0296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643050"/>
            <a:ext cx="4643470" cy="3482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9" name="Picture 3" descr="I:\DCIM\100MSDCF\DSC029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000372"/>
            <a:ext cx="4805354" cy="3604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0074887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Подушечки для укрепления внимания, усидчивости, зрения, мышления 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7170" name="Picture 2" descr="I:\DCIM\100MSDCF\DSC0296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1352937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:\DCIM\100MSDCF\DSC0296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857364"/>
            <a:ext cx="3619526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363" name="Picture 3" descr="I:\DCIM\100MSDCF\DSC029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714620"/>
            <a:ext cx="2857520" cy="3809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364" name="Picture 4" descr="I:\DCIM\100MSDCF\DSC029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714620"/>
            <a:ext cx="2857520" cy="3809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1352937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1415"/>
            <a:ext cx="8229600" cy="114300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                                                                       </a:t>
            </a:r>
            <a:r>
              <a:rPr lang="ru-RU" sz="9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 скорой встречи!</a:t>
            </a:r>
            <a:endParaRPr lang="ru-RU" sz="9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52937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571480"/>
            <a:ext cx="7786742" cy="571504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 ПРОЕКТА: Повысить стремление родителей использовать двигательную активность с детьми для формирования основ здорового образа жизни.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ЗАДАЧИ ПРОЕКТА: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-Обеспечить комплексное решение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физкультурно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оздоровительных задач в детском саду на базе группы.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 долгосрочный.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-Проведение целенаправленной работы среди родителей по пропаганде здорового образа жизни, используя методы наглядного материала.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-Привлечение родителей к совместной деятельности к поискам эффективных способов сохранения и укрепления здоровья детей. 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-Привлечь родителей к изготовлению нетрадиционного  спортивного оборудования для физкультурного уголка.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baseofmp3.com_Dandar_Badluev_-_SHene_Ehor_19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537111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3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subTitle" idx="1"/>
          </p:nvPr>
        </p:nvSpPr>
        <p:spPr>
          <a:xfrm>
            <a:off x="428596" y="571480"/>
            <a:ext cx="8215370" cy="600079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ПРЕДПОЛАГАЕМЫЕ ИТОГИ РЕАЛИЗАЦИИ ПРОЕКТА: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Данный проект разрешил проблему,  реализовал поставленные задачи. Разработана система оздоровительной и профилактической работы, обеспечивающая психологический и физический комфорт ребенка в группе. Сформировались представления у родителей о важности совместной двигательной деятельности с детьми. Получили знания о физических навыках и умениях детей данного возраста. Родители приняли активное участие в изготовлении нетрадиционного спортивного инвентаря в физкультурный уголок. Данная работа способствовала пониманию, что физическое воспитании - это то, что обеспечивает здоровье и доставляет радость.</a:t>
            </a:r>
          </a:p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53711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Для укрепления дыхательной системы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I:\DCIM\100MSDCF\DSC027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4512281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DCIM\100MSDCF\DSC0289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250405"/>
            <a:ext cx="4429156" cy="332186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195" name="Picture 3" descr="I:\DCIM\100MSDCF\DSC028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071546"/>
            <a:ext cx="4519602" cy="33901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4512281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Для координации движений, моторики рук 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2051" name="Picture 3" descr="I:\DCIM\100MSDCF\DSC027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00174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 descr="I:\DCIM\100MSDCF\DSC027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928934"/>
            <a:ext cx="4209482" cy="3157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5847284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:\DCIM\100MSDCF\DSC028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14422"/>
            <a:ext cx="4533914" cy="34004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9" name="Picture 3" descr="I:\DCIM\100MSDCF\DSC028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143248"/>
            <a:ext cx="4495197" cy="33718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847284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Для развития моторики пальцев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3075" name="Picture 3" descr="I:\DCIM\100MSDCF\DSC0275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143108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:\DCIM\100MSDCF\DSC0288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1102090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I:\DCIM\100MSDCF\DSC028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142984"/>
            <a:ext cx="4214842" cy="3161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I:\DCIM\100MSDCF\DSC028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3482558"/>
            <a:ext cx="4357718" cy="3268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43108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71</Words>
  <Application>Microsoft Office PowerPoint</Application>
  <PresentationFormat>Экран (4:3)</PresentationFormat>
  <Paragraphs>25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ПРОЕКТ   «Хочу быть здоровым!» </vt:lpstr>
      <vt:lpstr>Слайд 2</vt:lpstr>
      <vt:lpstr>Слайд 3</vt:lpstr>
      <vt:lpstr>Для укрепления дыхательной системы</vt:lpstr>
      <vt:lpstr>Слайд 5</vt:lpstr>
      <vt:lpstr>Для координации движений, моторики рук </vt:lpstr>
      <vt:lpstr>Слайд 7</vt:lpstr>
      <vt:lpstr>Для развития моторики пальцев</vt:lpstr>
      <vt:lpstr>Слайд 9</vt:lpstr>
      <vt:lpstr>Слайд 10</vt:lpstr>
      <vt:lpstr>Для укрепления зрения, внимания </vt:lpstr>
      <vt:lpstr>Слайд 12</vt:lpstr>
      <vt:lpstr>Для укрепления моторики пальцев ног, стопы</vt:lpstr>
      <vt:lpstr>Слайд 14</vt:lpstr>
      <vt:lpstr>Коврик для массажа ног</vt:lpstr>
      <vt:lpstr>Слайд 16</vt:lpstr>
      <vt:lpstr>Подушечки для укрепления внимания, усидчивости, зрения, мышления </vt:lpstr>
      <vt:lpstr>Слайд 18</vt:lpstr>
      <vt:lpstr>Слайд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Чимиток</cp:lastModifiedBy>
  <cp:revision>19</cp:revision>
  <dcterms:created xsi:type="dcterms:W3CDTF">2012-04-12T16:38:00Z</dcterms:created>
  <dcterms:modified xsi:type="dcterms:W3CDTF">2015-02-17T11:57:35Z</dcterms:modified>
</cp:coreProperties>
</file>