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9/19/2015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990600"/>
            <a:ext cx="8153400" cy="1524000"/>
          </a:xfrm>
        </p:spPr>
        <p:txBody>
          <a:bodyPr>
            <a:prstTxWarp prst="textDoubleWave1">
              <a:avLst/>
            </a:prstTxWarp>
            <a:norm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Организация спортивных досугов и праздников в ДОУ</a:t>
            </a:r>
            <a:endParaRPr lang="ru-RU" b="1" dirty="0"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5334000" y="5181600"/>
            <a:ext cx="38100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Выполнила: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Старчикова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НатальяВладимировна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Инструктор по физической культуре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г. Саратов МДОУ «Детский сад №75»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DSCN04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" y="2743200"/>
            <a:ext cx="5207000" cy="3905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0" y="0"/>
            <a:ext cx="48769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5.Классификация физкультурных праздников</a:t>
            </a:r>
            <a:endParaRPr kumimoji="0" lang="ru-RU" b="0" i="1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657600" y="609600"/>
            <a:ext cx="533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По доминирующей задаче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3581400" y="990601"/>
            <a:ext cx="5562600" cy="2087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По двигательному содержанию праздники делятся следующим образом: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Комбинированный.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 основе спортивных игр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 основе спортивных упражнений.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 основе подвижных игр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Интегрированные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3581400" y="3048001"/>
            <a:ext cx="55626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По методам проведения праздников выделяются следующие их разновидности: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Игровые (проводятся с детьми всех возрастов).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Соревновательные (проводятся с детьми 5-7 лет).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• Сюжетные.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• Творческие.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81400" y="4724400"/>
            <a:ext cx="4038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По месту проведения 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81400" y="5082062"/>
            <a:ext cx="4191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5.По составу детей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81400" y="5410201"/>
            <a:ext cx="5410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6. По характеру используемого оборудования, инвентаря, пособий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581400" y="6096000"/>
            <a:ext cx="4648200" cy="381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7. В зависимости от сезона</a:t>
            </a:r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13" name="Рисунок 12" descr="PIC_04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209800"/>
            <a:ext cx="3149600" cy="2362200"/>
          </a:xfrm>
          <a:prstGeom prst="rect">
            <a:avLst/>
          </a:prstGeom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0" y="1"/>
            <a:ext cx="4648200" cy="571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Спортивные праздники и развлеченья любят дети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Городов и деревень.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Пусть же станет в целом свете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Спортивные праздники и развлеченья каждый день.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Приучи себя к порядку,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Пробуй плавать и нырять,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Научись любить зарядку-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И разучишься чихать.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Надо с детства закаляться,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Чтоб здоров ты был весь год,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Чтобы к доктору являться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Только если позовёт.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7200" y="6324600"/>
            <a:ext cx="8229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« Быстрого и ловкого болезнь не догонит» - так гласит народная мудрость.</a:t>
            </a:r>
            <a:endParaRPr lang="ru-RU" b="1" i="1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PIC_04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76200"/>
            <a:ext cx="4191000" cy="3014579"/>
          </a:xfrm>
          <a:prstGeom prst="rect">
            <a:avLst/>
          </a:prstGeom>
        </p:spPr>
      </p:pic>
      <p:pic>
        <p:nvPicPr>
          <p:cNvPr id="5" name="Рисунок 4" descr="PIC_014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3200400"/>
            <a:ext cx="4216400" cy="31623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124200" y="228600"/>
            <a:ext cx="5867400" cy="3657600"/>
          </a:xfrm>
        </p:spPr>
        <p:txBody>
          <a:bodyPr>
            <a:normAutofit fontScale="55000" lnSpcReduction="20000"/>
          </a:bodyPr>
          <a:lstStyle/>
          <a:p>
            <a:pPr algn="ctr">
              <a:buNone/>
            </a:pPr>
            <a:r>
              <a:rPr lang="ru-RU" sz="2900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Введение</a:t>
            </a:r>
          </a:p>
          <a:p>
            <a:pPr algn="just">
              <a:buNone/>
            </a:pPr>
            <a:endParaRPr lang="ru-RU" sz="2900" i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900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Детство - уникальный период в жизни человека, в процессе которого формируется здоровье, осуществляется развитие личности. Все, что приобретено ребенком в детстве, сохраняется потом на всю жизнь.</a:t>
            </a:r>
          </a:p>
          <a:p>
            <a:pPr>
              <a:buNone/>
            </a:pPr>
            <a:r>
              <a:rPr lang="ru-RU" sz="23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Растить детей здоровыми, эмоциональными, сильными — задача каждого дошкольного учреждения. Действительно, невозможно представить себе жизнь ребёнка в детском саду без весёлых досугов и развлечений, шумных праздников и соревнований, интересных игр и увлекательных аттракционов.</a:t>
            </a:r>
          </a:p>
          <a:p>
            <a:pPr>
              <a:buNone/>
            </a:pPr>
            <a:r>
              <a:rPr lang="ru-RU" sz="23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Существуют разные формы организации физического воспитания и в системе физкультурно-оздоровительной работы дошкольного учреждения прочное место занимают:</a:t>
            </a:r>
          </a:p>
          <a:p>
            <a:pPr fontAlgn="base"/>
            <a:r>
              <a:rPr lang="ru-RU" sz="23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физкультурный досуг;</a:t>
            </a:r>
          </a:p>
          <a:p>
            <a:pPr fontAlgn="base"/>
            <a:r>
              <a:rPr lang="ru-RU" sz="23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физкультурные праздники;</a:t>
            </a:r>
          </a:p>
          <a:p>
            <a:pPr algn="just">
              <a:buNone/>
            </a:pPr>
            <a:endParaRPr lang="ru-RU" sz="23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3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100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100" i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8" name="Рисунок 7" descr="PIC_01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3371850"/>
            <a:ext cx="5943600" cy="34290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838200"/>
            <a:ext cx="6629400" cy="4970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1.Методика проведения физкультурного досуга в разных возрастных группах дошкольных учреждений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Введение в практику дошкольного учреждения физкультурных досугов позволяет реализовать естественную потребность ребенка в движении, восполнить дефицит двигательной активности.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Физкультурный досуг - одна из форм активного отдыха детей.</a:t>
            </a:r>
            <a:r>
              <a:rPr lang="ru-RU" dirty="0" smtClean="0"/>
              <a:t> 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Для физкультурных  досугов выбираются упражнения, освоенные детьми на физкультурных занятиях, в которых можно состязаться в ловкости, быстроте, смекалке, находчивости, сообразительности.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Также в развлечения могут быть включены подвижные игры, аттракционы, эстафеты. На физкультурных досугах закрепляются двигательные умения и навыки детей, развиваются физические качества. 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DSCN01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0" y="4572000"/>
            <a:ext cx="2895600" cy="2171700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14800" y="1295400"/>
            <a:ext cx="47244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Первая младшая группа </a:t>
            </a:r>
          </a:p>
          <a:p>
            <a:pPr fontAlgn="base"/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Дети привлекаются к совместным действиям в подвижных играх, выполняют физические упражнения с предметами, эмоционально откликаются на яркие впечатления. Необходимо при этом побуждать каждого ребёнка к проявлению своих возможностей.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3962400"/>
            <a:ext cx="4191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Вторая младшая группа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Физкультурный досуг проводиться во второй половине дня 2-3 раза в месяц в течение 20 минут.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Основное время досуга должно быть заполнено движениями. Предусматривается в основном фронтальная работа с детьми, но при этом обеспечивается смена мышечной и эмоциональной нагрузки.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3400" y="457201"/>
            <a:ext cx="8153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Физкультурный досуг в дошкольном учреждении  проводится 1-2 раза в месяц. Физические упражнения, включенные в досуг, должны быть хорошо знакомы всем детям. </a:t>
            </a:r>
          </a:p>
          <a:p>
            <a:endParaRPr lang="ru-RU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2037972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0" y="3581400"/>
            <a:ext cx="4830801" cy="2819400"/>
          </a:xfrm>
          <a:prstGeom prst="rect">
            <a:avLst/>
          </a:prstGeom>
        </p:spPr>
      </p:pic>
      <p:pic>
        <p:nvPicPr>
          <p:cNvPr id="7" name="Рисунок 6" descr="00003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143000"/>
            <a:ext cx="3602578" cy="2895600"/>
          </a:xfrm>
          <a:prstGeom prst="rect">
            <a:avLst/>
          </a:prstGeom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4419600" y="990600"/>
            <a:ext cx="43434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Средняя группа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Важно приучать детей к самостоятельному участию в совместных упражнениях, играх, развлечениях, побуждая каждого ребёнка к проявлению своих возможностей. Физкультурный досуг является как бы итогом работы за прошедший месяц.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152400" y="4038600"/>
            <a:ext cx="39624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Старшая группа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старшем возрасте необходимо развивать у детей умение творчески использовать свой двигательный опыт в условиях эмоционального общения со сверстниками, приучать проявлять инициативу в разнообразных видах деятельности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PIC_01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" y="457200"/>
            <a:ext cx="4013200" cy="3009900"/>
          </a:xfrm>
          <a:prstGeom prst="rect">
            <a:avLst/>
          </a:prstGeom>
        </p:spPr>
      </p:pic>
      <p:pic>
        <p:nvPicPr>
          <p:cNvPr id="7" name="Рисунок 6" descr="DSCN039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91000" y="3557074"/>
            <a:ext cx="4657721" cy="3072326"/>
          </a:xfrm>
          <a:prstGeom prst="rect">
            <a:avLst/>
          </a:prstGeom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3810000" y="838200"/>
            <a:ext cx="510540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Физкультурный досуг - одна </a:t>
            </a:r>
            <a:r>
              <a:rPr kumimoji="0" lang="ru-RU" b="0" i="0" u="none" strike="noStrike" cap="none" normalizeH="0" baseline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 наиболее эффективных форм активного отдыха. Он повышает интерес к занятиям, оказывает благотворное воздействие на организм ребенка, закрепляет двигательные умения и навыки, развивает двигательные качества (быстроту, ловкость), способствует воспитанию чувства коллективизма, дружбы, развивает выдержку, внимание, смелость,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упорство, организованность.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0" y="3581400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Физкультурные досуги могут быть различные по содержанию и организации: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600" y="304800"/>
            <a:ext cx="4953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2.Физкультурный досуг в детском саду</a:t>
            </a:r>
            <a:endParaRPr lang="ru-RU" i="1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4119740"/>
            <a:ext cx="914400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Первый вариант.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Физический досуг строится на хорошо знакомых детям играх и упражнениях.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Вначале предлагаются игры малой и средней подвижности. Содержание игр нужно подбирать с учетом уровня двигательной активности детей.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Детям с низкой двигательной активностью предлагаются игры- упражнения типа «Займи свой домик», «Удочка», «Перебежки», «Догони меня» В конце с детьми проводятся игры низкой степени интенсивности, такие как «Узнай по голосу», «Ручеек», «Карусель», «Найди, где спрятано», разные народные игры.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PIC_038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914400"/>
            <a:ext cx="3556000" cy="2667000"/>
          </a:xfrm>
          <a:prstGeom prst="rect">
            <a:avLst/>
          </a:prstGeom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0" y="1"/>
            <a:ext cx="76962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Второй вариант.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Физкультурный досуг может состоять из одних спортивных игр: баскетбола, футбола, хоккея, настольного тенниса, городков. Использование этого варианта возможно лишь в этом случае, если все дети хорошо владеют элементами спортивной игры.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Дети выходят на спортивную площадку, приветствуют друг друга и строятся в две колонны (команды). Капитаны команд подходят к судье (воспитателю), приветствуют друг друга. Воспитатель дает задание.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1295400" y="2286000"/>
            <a:ext cx="74676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Третий вариант.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Физкультурный досуг может быть построен на упражнениях в основных видах движений и спортивных упражнениях. Это могут быть: бег, прыжки, метание, лазание, ползание на четвереньках, езда на самокате, велосипеде, прыжки через короткую скакалку.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0" y="3810001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Четвертый вариант.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Физкультурный досуг «Веселые старты» строится в основном на играх- эстафетах, хорошо знакомых детям. Каждая подгруппа участвует в разных эстафетах, имеющих разное содержание и объем физических нагрузках.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1905000" y="4953001"/>
            <a:ext cx="7086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Пятый вариант.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Физкультурный досуг может быть с музыкальным сопровождением, что развивает у детей творческую инициативу, воображение музыкальный слух.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28800" y="6096000"/>
            <a:ext cx="6629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Можно предложить детям фрагмент из разученного на занятиях музыкально- ритмического комплекса.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0" y="0"/>
            <a:ext cx="55600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Физкультурные праздники, как активный отдых дошкольников</a:t>
            </a:r>
            <a:endParaRPr kumimoji="0" lang="ru-RU" sz="1800" b="0" i="1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2400" y="685800"/>
            <a:ext cx="58674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Физкультурные праздники – это массовые зрелищные мероприятия показательного и развлекательного характера, способствующие пропаганде физической культуры, совершенствованию движений, воспитывающие такие черты характера, как коллективизм, дисциплинированность, уважительное отношение к соперникам. 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DSCN039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2667000"/>
            <a:ext cx="6934200" cy="4057650"/>
          </a:xfrm>
          <a:prstGeom prst="rect">
            <a:avLst/>
          </a:prstGeom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0" y="0"/>
            <a:ext cx="1154309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4.Методика проведения физкультурных праздников в разных возрастных группах дошкольных учреждений</a:t>
            </a:r>
            <a:endParaRPr kumimoji="0" lang="ru-RU" b="0" i="1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304800"/>
            <a:ext cx="7162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Вторая младшая группа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Физкультурный праздник чаще всего дети младшего возраста приглашаются к более старшим, однако он может устаиваться и для воспитанников 2- ой младшей группы.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0" y="1676400"/>
            <a:ext cx="84582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Средняя группа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Физкультурный праздник, как правило, воспитанники средних групп привлекаются к участию в праздниках, организуемых для старших дошкольников. Но о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рганизуются для этих детей и самостоятельные физкультурные праздники. В программе праздника планируются знакомые веселые игры и упражнения (аттракционы, хороводы), в которых принимают участия вся группа, а также танцевальные выступления детей и выступления – экспромты (бег вдвоем в одном обруче, прыжки через снежный вал).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81200" y="3886200"/>
            <a:ext cx="69342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Старшая группа </a:t>
            </a:r>
          </a:p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Целью праздника в старшем дошкольном возрасте является активное участие всего коллектива группы, посредствам чего выявляются двигательная подготовленность детей, умения проявить физические качества в необходимых условиях. В программу праздника включаются физические упражнения, игры с элементами спорта, подвижные игры, спортивные упражнения, игры – эстафеты, а также занимательные викторины и загадки. На праздниках к детям приглашаются школьники, спортсмены, активными его участниками являются родители. 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1084</Words>
  <PresentationFormat>Экран (4:3)</PresentationFormat>
  <Paragraphs>81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Office Theme</vt:lpstr>
      <vt:lpstr>Организация спортивных досугов и праздников в ДОУ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24</cp:revision>
  <dcterms:created xsi:type="dcterms:W3CDTF">2015-08-19T19:34:42Z</dcterms:created>
  <dcterms:modified xsi:type="dcterms:W3CDTF">2015-09-19T06:51:10Z</dcterms:modified>
</cp:coreProperties>
</file>