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JPG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63" d="100"/>
          <a:sy n="63" d="100"/>
        </p:scale>
        <p:origin x="-150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JPG"/><Relationship Id="rId1" Type="http://schemas.microsoft.com/office/2007/relationships/media" Target="../media/media1.JPG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4088" y="1052735"/>
            <a:ext cx="2880320" cy="4032449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Отчет-презентация воспитателя 2 младшей группы Дремлюга С.В.  За 2013-2014 уч. год.</a:t>
            </a:r>
            <a:r>
              <a:rPr lang="ru-RU" sz="32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76856" y="3886200"/>
            <a:ext cx="576064" cy="1752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16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80912" y="404664"/>
            <a:ext cx="786956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672408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48" y="1600200"/>
            <a:ext cx="3699208" cy="4525963"/>
          </a:xfrm>
        </p:spPr>
      </p:pic>
    </p:spTree>
    <p:extLst>
      <p:ext uri="{BB962C8B-B14F-4D97-AF65-F5344CB8AC3E}">
        <p14:creationId xmlns:p14="http://schemas.microsoft.com/office/powerpoint/2010/main" val="187911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8904" y="1052736"/>
            <a:ext cx="786956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4038600" cy="356762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4038600" cy="3567621"/>
          </a:xfrm>
        </p:spPr>
      </p:pic>
    </p:spTree>
    <p:extLst>
      <p:ext uri="{BB962C8B-B14F-4D97-AF65-F5344CB8AC3E}">
        <p14:creationId xmlns:p14="http://schemas.microsoft.com/office/powerpoint/2010/main" val="304280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16016" y="692696"/>
            <a:ext cx="4104456" cy="5472608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В своей профессиональной деятельности большое внимание уделяю формированию у детей основ безопасности жизнедеятельности, что подробно отражается в моей  теме самообразования «Формирование основ безопасности жизнедеятельности  у детей дошкольного возраста». Разрабатываю проект по теме самообразования.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3888432" cy="4525963"/>
          </a:xfrm>
        </p:spPr>
      </p:pic>
    </p:spTree>
    <p:extLst>
      <p:ext uri="{BB962C8B-B14F-4D97-AF65-F5344CB8AC3E}">
        <p14:creationId xmlns:p14="http://schemas.microsoft.com/office/powerpoint/2010/main" val="15573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416824" cy="5026570"/>
          </a:xfrm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rgbClr val="002060"/>
                </a:solidFill>
              </a:rPr>
              <a:t>Планирую продолжать совершенствовать предметно-развивающую среду в группе: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-создать уголок экспериментальной деятельности;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-оборудовать спортивный, патриотический уголки;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-приобрести необходимые пособия и дид. материал. 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Повышать уровень педагогического мастерства путем участия в семинарах, мастер-классах.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616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5589240"/>
            <a:ext cx="5328592" cy="115212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07760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00" r="-22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92888" cy="2376264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началу учебного года мной была подготовлена развивающая среда, которая была разделена на центры с учетом гендерного подхода и в соответствии с принципом гибкого зонирования. Размещение оборудования организовано таким образом, что позволяет детям в соответствии со своими интересами и желаниями свободно заниматься в одно и то же время, не мешая друг другу, разными видами деятельности.</a:t>
            </a:r>
            <a:endParaRPr lang="ru-RU" sz="24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4038600" cy="4104455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64904"/>
            <a:ext cx="4038600" cy="4104456"/>
          </a:xfrm>
        </p:spPr>
      </p:pic>
    </p:spTree>
    <p:extLst>
      <p:ext uri="{BB962C8B-B14F-4D97-AF65-F5344CB8AC3E}">
        <p14:creationId xmlns:p14="http://schemas.microsoft.com/office/powerpoint/2010/main" val="104266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2420872" y="274638"/>
            <a:ext cx="72008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038600" cy="41723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2817"/>
            <a:ext cx="4032448" cy="4248472"/>
          </a:xfrm>
        </p:spPr>
      </p:pic>
    </p:spTree>
    <p:extLst>
      <p:ext uri="{BB962C8B-B14F-4D97-AF65-F5344CB8AC3E}">
        <p14:creationId xmlns:p14="http://schemas.microsoft.com/office/powerpoint/2010/main" val="102128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12960" y="274638"/>
            <a:ext cx="14401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84784"/>
            <a:ext cx="3384376" cy="4464496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6"/>
            <a:ext cx="3672408" cy="3816424"/>
          </a:xfrm>
        </p:spPr>
      </p:pic>
    </p:spTree>
    <p:extLst>
      <p:ext uri="{BB962C8B-B14F-4D97-AF65-F5344CB8AC3E}">
        <p14:creationId xmlns:p14="http://schemas.microsoft.com/office/powerpoint/2010/main" val="12868896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1656184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i="1" dirty="0" smtClean="0">
                <a:solidFill>
                  <a:schemeClr val="tx2"/>
                </a:solidFill>
              </a:rPr>
              <a:t>При работе с детьми использую современные технологии, такие как социоигровой подход (использование игровых, сюжетных и интегрированных форм образовательной деятельности, игры на прогулке, музыкальные, хороводные, п/игры) здоровье сберегающая  технология, образовательную деятельность провожу с использованием аудиосистемы, дид-ого  материала, мольбертов, магнитных досок, различных игрушек, пособий.    </a:t>
            </a:r>
            <a:endParaRPr lang="ru-RU" sz="2000" b="1" i="1" dirty="0">
              <a:solidFill>
                <a:schemeClr val="tx2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32037"/>
            <a:ext cx="3960440" cy="4121299"/>
          </a:xfrm>
        </p:spPr>
      </p:pic>
      <p:pic>
        <p:nvPicPr>
          <p:cNvPr id="3" name="IMG_1889.J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4048" y="2348881"/>
            <a:ext cx="3816424" cy="4032448"/>
          </a:xfrm>
        </p:spPr>
      </p:pic>
    </p:spTree>
    <p:extLst>
      <p:ext uri="{BB962C8B-B14F-4D97-AF65-F5344CB8AC3E}">
        <p14:creationId xmlns:p14="http://schemas.microsoft.com/office/powerpoint/2010/main" val="43260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216024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Мной была проделана большая работа по пополнению методических и дид-их подборок. Разнообразила новыми сказками и видами театра наш уголок театрализации: ложковый театр, театр на тарелочках, теневой, театр на фланелеграфе. Подобраны картотеки игр по социальному развитию, игр на развитие логики и мышления, игры по безопасности.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4038600" cy="40324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20888"/>
            <a:ext cx="4038600" cy="3960440"/>
          </a:xfrm>
        </p:spPr>
      </p:pic>
    </p:spTree>
    <p:extLst>
      <p:ext uri="{BB962C8B-B14F-4D97-AF65-F5344CB8AC3E}">
        <p14:creationId xmlns:p14="http://schemas.microsoft.com/office/powerpoint/2010/main" val="391498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3573016"/>
            <a:ext cx="4752528" cy="3096344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</a:rPr>
              <a:t>В течение года в группе систематически проводилась работа по взаимодействию с родителями: родительские  собрания,  мастер- класс «Рисуем вместе»,  консультации,  анкетирование,  выставки поделок «Олимпийский калейдоскоп», «Мастерская Деда Мороза», оформлялись папки-передвижки. 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88640"/>
            <a:ext cx="4038600" cy="3314179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188640"/>
            <a:ext cx="3937000" cy="3312368"/>
          </a:xfrm>
        </p:spPr>
      </p:pic>
    </p:spTree>
    <p:extLst>
      <p:ext uri="{BB962C8B-B14F-4D97-AF65-F5344CB8AC3E}">
        <p14:creationId xmlns:p14="http://schemas.microsoft.com/office/powerpoint/2010/main" val="2706207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55576" y="116633"/>
            <a:ext cx="7488832" cy="1800199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2014года образовательный процесс строится на основе ФГОС ДО. В мае 2014г. Провела оценку индивидуального </a:t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развития детей. Педагогическая диагностика показала следующие результаты: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99592" y="1700808"/>
            <a:ext cx="7632848" cy="4464496"/>
          </a:xfrm>
        </p:spPr>
        <p:txBody>
          <a:bodyPr>
            <a:normAutofit fontScale="92500"/>
          </a:bodyPr>
          <a:lstStyle/>
          <a:p>
            <a:pPr marL="88900" indent="-88900" algn="l">
              <a:buFont typeface="Wingdings" pitchFamily="2" charset="2"/>
              <a:buChar char="§"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речевое развитие- основное количество детей овладели речью как средством общения, увеличился активный словарь;                </a:t>
            </a:r>
          </a:p>
          <a:p>
            <a:pPr marL="92075" indent="-92075" algn="l">
              <a:buFont typeface="Wingdings" pitchFamily="2" charset="2"/>
              <a:buChar char="§"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социально-коммуникативное – у детей сформировалось потребность в общении со взрослыми и сверстниками;</a:t>
            </a:r>
          </a:p>
          <a:p>
            <a:pPr marL="92075" indent="-92075" algn="l">
              <a:buFont typeface="Wingdings" pitchFamily="2" charset="2"/>
              <a:buChar char="§"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познавательное – основное количество детей овладели  первичными представлениями о себе, других людях и объектах окружающего мира; </a:t>
            </a:r>
          </a:p>
          <a:p>
            <a:pPr marL="92075" indent="-92075" algn="l">
              <a:buFont typeface="Wingdings" pitchFamily="2" charset="2"/>
              <a:buChar char="§"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художественно-эстетическое-дети научились воспринимать слушание музыки, чтение худ-ой литературы, реализовать самостоятельную творческую деятельность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47924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420872" y="692696"/>
            <a:ext cx="7293496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3672408" cy="396044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8640"/>
            <a:ext cx="3826520" cy="3960440"/>
          </a:xfrm>
        </p:spPr>
      </p:pic>
    </p:spTree>
    <p:extLst>
      <p:ext uri="{BB962C8B-B14F-4D97-AF65-F5344CB8AC3E}">
        <p14:creationId xmlns:p14="http://schemas.microsoft.com/office/powerpoint/2010/main" val="28918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353</Words>
  <Application>Microsoft Office PowerPoint</Application>
  <PresentationFormat>Экран (4:3)</PresentationFormat>
  <Paragraphs>13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Отчет-презентация воспитателя 2 младшей группы Дремлюга С.В.  За 2013-2014 уч. год. </vt:lpstr>
      <vt:lpstr>К началу учебного года мной была подготовлена развивающая среда, которая была разделена на центры с учетом гендерного подхода и в соответствии с принципом гибкого зонирования. Размещение оборудования организовано таким образом, что позволяет детям в соответствии со своими интересами и желаниями свободно заниматься в одно и то же время, не мешая друг другу, разными видами деятельности.</vt:lpstr>
      <vt:lpstr>Презентация PowerPoint</vt:lpstr>
      <vt:lpstr>Презентация PowerPoint</vt:lpstr>
      <vt:lpstr>При работе с детьми использую современные технологии, такие как социоигровой подход (использование игровых, сюжетных и интегрированных форм образовательной деятельности, игры на прогулке, музыкальные, хороводные, п/игры) здоровье сберегающая  технология, образовательную деятельность провожу с использованием аудиосистемы, дид-ого  материала, мольбертов, магнитных досок, различных игрушек, пособий.    </vt:lpstr>
      <vt:lpstr>Мной была проделана большая работа по пополнению методических и дид-их подборок. Разнообразила новыми сказками и видами театра наш уголок театрализации: ложковый театр, театр на тарелочках, теневой, театр на фланелеграфе. Подобраны картотеки игр по социальному развитию, игр на развитие логики и мышления, игры по безопасности.</vt:lpstr>
      <vt:lpstr>В течение года в группе систематически проводилась работа по взаимодействию с родителями: родительские  собрания,  мастер- класс «Рисуем вместе»,  консультации,  анкетирование,  выставки поделок «Олимпийский калейдоскоп», «Мастерская Деда Мороза», оформлялись папки-передвижки. </vt:lpstr>
      <vt:lpstr>С 2014года образовательный процесс строится на основе ФГОС ДО. В мае 2014г. Провела оценку индивидуального  развития детей. Педагогическая диагностика показала следующие результаты: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В своей профессиональной деятельности большое внимание уделяю формированию у детей основ безопасности жизнедеятельности, что подробно отражается в моей  теме самообразования «Формирование основ безопасности жизнедеятельности  у детей дошкольного возраста». Разрабатываю проект по теме самообразования.</vt:lpstr>
      <vt:lpstr>Планирую продолжать совершенствовать предметно-развивающую среду в группе: -создать уголок экспериментальной деятельности; -оборудовать спортивный, патриотический уголки; -приобрести необходимые пособия и дид. материал.   Повышать уровень педагогического мастерства путем участия в семинарах, мастер-классах.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Отчет-презентация </dc:title>
  <dc:creator>Артем</dc:creator>
  <cp:lastModifiedBy>Артем</cp:lastModifiedBy>
  <cp:revision>104</cp:revision>
  <dcterms:created xsi:type="dcterms:W3CDTF">2014-06-10T08:42:14Z</dcterms:created>
  <dcterms:modified xsi:type="dcterms:W3CDTF">2014-06-17T15:22:00Z</dcterms:modified>
</cp:coreProperties>
</file>