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68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2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24F08A-7FDE-4A32-AA79-C0C5666F5589}" type="datetimeFigureOut">
              <a:rPr lang="ru-RU" smtClean="0"/>
              <a:t>13.10.2015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F780BB-E98F-486C-905C-DE0D733E2B9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24F08A-7FDE-4A32-AA79-C0C5666F5589}" type="datetimeFigureOut">
              <a:rPr lang="ru-RU" smtClean="0"/>
              <a:t>13.10.2015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F780BB-E98F-486C-905C-DE0D733E2B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24F08A-7FDE-4A32-AA79-C0C5666F5589}" type="datetimeFigureOut">
              <a:rPr lang="ru-RU" smtClean="0"/>
              <a:t>13.10.2015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F780BB-E98F-486C-905C-DE0D733E2B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24F08A-7FDE-4A32-AA79-C0C5666F5589}" type="datetimeFigureOut">
              <a:rPr lang="ru-RU" smtClean="0"/>
              <a:t>13.10.2015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F780BB-E98F-486C-905C-DE0D733E2B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24F08A-7FDE-4A32-AA79-C0C5666F5589}" type="datetimeFigureOut">
              <a:rPr lang="ru-RU" smtClean="0"/>
              <a:t>13.10.2015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F780BB-E98F-486C-905C-DE0D733E2B9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24F08A-7FDE-4A32-AA79-C0C5666F5589}" type="datetimeFigureOut">
              <a:rPr lang="ru-RU" smtClean="0"/>
              <a:t>13.10.2015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F780BB-E98F-486C-905C-DE0D733E2B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24F08A-7FDE-4A32-AA79-C0C5666F5589}" type="datetimeFigureOut">
              <a:rPr lang="ru-RU" smtClean="0"/>
              <a:t>13.10.2015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F780BB-E98F-486C-905C-DE0D733E2B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24F08A-7FDE-4A32-AA79-C0C5666F5589}" type="datetimeFigureOut">
              <a:rPr lang="ru-RU" smtClean="0"/>
              <a:t>13.10.2015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F780BB-E98F-486C-905C-DE0D733E2B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24F08A-7FDE-4A32-AA79-C0C5666F5589}" type="datetimeFigureOut">
              <a:rPr lang="ru-RU" smtClean="0"/>
              <a:t>13.10.2015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F780BB-E98F-486C-905C-DE0D733E2B95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24F08A-7FDE-4A32-AA79-C0C5666F5589}" type="datetimeFigureOut">
              <a:rPr lang="ru-RU" smtClean="0"/>
              <a:t>13.10.2015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F780BB-E98F-486C-905C-DE0D733E2B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24F08A-7FDE-4A32-AA79-C0C5666F5589}" type="datetimeFigureOut">
              <a:rPr lang="ru-RU" smtClean="0"/>
              <a:t>13.10.2015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F780BB-E98F-486C-905C-DE0D733E2B9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D224F08A-7FDE-4A32-AA79-C0C5666F5589}" type="datetimeFigureOut">
              <a:rPr lang="ru-RU" smtClean="0"/>
              <a:t>13.10.2015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C3F780BB-E98F-486C-905C-DE0D733E2B95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620688"/>
            <a:ext cx="7406640" cy="2048248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chemeClr val="tx1"/>
                </a:solidFill>
              </a:rPr>
              <a:t>Пожар и пожарная безопасность</a:t>
            </a:r>
            <a:endParaRPr lang="ru-RU" sz="54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8024" y="4437112"/>
            <a:ext cx="4022264" cy="175260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Выполнила:</a:t>
            </a:r>
          </a:p>
          <a:p>
            <a:r>
              <a:rPr lang="ru-RU" dirty="0" err="1" smtClean="0"/>
              <a:t>Сенчугова</a:t>
            </a:r>
            <a:r>
              <a:rPr lang="ru-RU" dirty="0" smtClean="0"/>
              <a:t> Е.А.</a:t>
            </a:r>
          </a:p>
          <a:p>
            <a:r>
              <a:rPr lang="ru-RU" dirty="0" smtClean="0"/>
              <a:t>МБДОУ Детский сад комбинированного вида №42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708920"/>
            <a:ext cx="3274479" cy="3789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93575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906"/>
            <a:ext cx="8172400" cy="6854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52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06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0"/>
            <a:ext cx="68407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18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374"/>
            <a:ext cx="9144000" cy="6865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90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654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144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0"/>
            <a:ext cx="5400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006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54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88640"/>
            <a:ext cx="7498080" cy="1143000"/>
          </a:xfrm>
        </p:spPr>
        <p:txBody>
          <a:bodyPr/>
          <a:lstStyle/>
          <a:p>
            <a:pPr algn="ctr"/>
            <a:r>
              <a:rPr lang="ru-RU" dirty="0" smtClean="0"/>
              <a:t>Что такое пожар?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87624" y="1524000"/>
            <a:ext cx="3905584" cy="4929336"/>
          </a:xfrm>
        </p:spPr>
        <p:txBody>
          <a:bodyPr/>
          <a:lstStyle/>
          <a:p>
            <a:r>
              <a:rPr lang="ru-RU" dirty="0"/>
              <a:t>Пожар – опасное явление, которое может привести к очень серьёзным последствиям, включая самое страшное: гибель людей.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7" y="1772817"/>
            <a:ext cx="4218434" cy="34094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69011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8"/>
            <a:ext cx="9144000" cy="6946344"/>
          </a:xfrm>
        </p:spPr>
      </p:pic>
      <p:sp>
        <p:nvSpPr>
          <p:cNvPr id="6" name="TextBox 5"/>
          <p:cNvSpPr txBox="1"/>
          <p:nvPr/>
        </p:nvSpPr>
        <p:spPr>
          <a:xfrm>
            <a:off x="827624" y="-178951"/>
            <a:ext cx="78488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/>
              <a:t>Огонь</a:t>
            </a:r>
            <a:endParaRPr lang="ru-RU" sz="6000" dirty="0"/>
          </a:p>
        </p:txBody>
      </p:sp>
      <p:sp>
        <p:nvSpPr>
          <p:cNvPr id="7" name="TextBox 6"/>
          <p:cNvSpPr txBox="1"/>
          <p:nvPr/>
        </p:nvSpPr>
        <p:spPr>
          <a:xfrm>
            <a:off x="78884" y="620688"/>
            <a:ext cx="8928992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</a:t>
            </a:r>
            <a:r>
              <a:rPr lang="ru-RU" sz="2400" b="1" dirty="0" smtClean="0"/>
              <a:t>Огонь</a:t>
            </a:r>
            <a:r>
              <a:rPr lang="ru-RU" sz="2400" dirty="0"/>
              <a:t> издавна был другом человека. Наши предки считали его живым существом, «приручали» огонь, поселяя его в своих пещерах, берегли, дарили. На огне человек научился готовить пищу, он спасал холодными вечерами, помогал в борьбе с  хищниками, отпугивал врагов от пещер и стоянок древнего человека</a:t>
            </a:r>
            <a:r>
              <a:rPr lang="ru-RU" sz="2400" dirty="0" smtClean="0"/>
              <a:t>.</a:t>
            </a:r>
          </a:p>
          <a:p>
            <a:r>
              <a:rPr lang="ru-RU" sz="2400" dirty="0"/>
              <a:t> </a:t>
            </a:r>
            <a:r>
              <a:rPr lang="ru-RU" sz="2400" dirty="0" smtClean="0"/>
              <a:t>  Овладение </a:t>
            </a:r>
            <a:r>
              <a:rPr lang="ru-RU" sz="2400" dirty="0"/>
              <a:t>этой величайшей стихийной силой природы дало возможность человеку обеспечить себя светом и теплом</a:t>
            </a:r>
            <a:r>
              <a:rPr lang="ru-RU" sz="2400" dirty="0" smtClean="0"/>
              <a:t>.</a:t>
            </a:r>
            <a:r>
              <a:rPr lang="ru-RU" sz="2400" dirty="0"/>
              <a:t> Огонь помог ему расселиться по </a:t>
            </a:r>
            <a:r>
              <a:rPr lang="ru-RU" sz="2400" dirty="0" err="1" smtClean="0"/>
              <a:t>Земле.Без</a:t>
            </a:r>
            <a:r>
              <a:rPr lang="ru-RU" sz="2400" dirty="0" smtClean="0"/>
              <a:t> </a:t>
            </a:r>
            <a:r>
              <a:rPr lang="ru-RU" sz="2400" dirty="0"/>
              <a:t>огня невозможна жизнь </a:t>
            </a:r>
            <a:r>
              <a:rPr lang="ru-RU" sz="2400" dirty="0" smtClean="0"/>
              <a:t>на нашей планете. </a:t>
            </a:r>
            <a:r>
              <a:rPr lang="ru-RU" sz="2400" dirty="0"/>
              <a:t>Он </a:t>
            </a:r>
            <a:r>
              <a:rPr lang="ru-RU" sz="2400" dirty="0" smtClean="0"/>
              <a:t>нужен  </a:t>
            </a:r>
            <a:r>
              <a:rPr lang="ru-RU" sz="2400" dirty="0"/>
              <a:t>всюду: </a:t>
            </a:r>
            <a:r>
              <a:rPr lang="ru-RU" sz="2400" dirty="0" smtClean="0"/>
              <a:t>в </a:t>
            </a:r>
            <a:r>
              <a:rPr lang="ru-RU" sz="2400" dirty="0"/>
              <a:t>домах и школах, на заводах и фабриках</a:t>
            </a:r>
            <a:r>
              <a:rPr lang="ru-RU" sz="2400" dirty="0" smtClean="0"/>
              <a:t>.</a:t>
            </a:r>
          </a:p>
          <a:p>
            <a:r>
              <a:rPr lang="ru-RU" sz="2400" dirty="0" smtClean="0">
                <a:effectLst/>
              </a:rPr>
              <a:t>    Но тысячи городов и сел исчезли с лица Земли благодаря огню.  Он сгубил миллионы человеческих жизней. Люди, научившись добывать огонь, не научились бороться с ним. Огонь стал не только другом, но и превратился в недруга – пожар, который уничтожает материальные ценности, в огне которого гибнут люди, животные. 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865395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74320"/>
            <a:ext cx="767405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>
                <a:effectLst/>
              </a:rPr>
              <a:t>П</a:t>
            </a:r>
            <a:r>
              <a:rPr lang="ru-RU" b="1" i="1" dirty="0" smtClean="0">
                <a:effectLst/>
              </a:rPr>
              <a:t>равила </a:t>
            </a:r>
            <a:r>
              <a:rPr lang="ru-RU" b="1" i="1" dirty="0">
                <a:effectLst/>
              </a:rPr>
              <a:t>противопожарной безопасности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99592" y="1412776"/>
            <a:ext cx="4193616" cy="5112568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1. Не играй со спичками и зажигалками. Это может стать причиной пожара.</a:t>
            </a:r>
            <a:br>
              <a:rPr lang="ru-RU" dirty="0"/>
            </a:br>
            <a:r>
              <a:rPr lang="ru-RU" dirty="0"/>
              <a:t>2. Уходя из дома или из комнаты, не забывай выключить электроприборы.</a:t>
            </a:r>
            <a:br>
              <a:rPr lang="ru-RU" dirty="0"/>
            </a:br>
            <a:r>
              <a:rPr lang="ru-RU" dirty="0"/>
              <a:t>3. Не суши белье над плитой.</a:t>
            </a:r>
            <a:br>
              <a:rPr lang="ru-RU" dirty="0"/>
            </a:br>
            <a:r>
              <a:rPr lang="ru-RU" dirty="0"/>
              <a:t>4. Ни в коем случае не зажигай фейерверки, свечи или бенгальские огни дома (это лучше делать на улице и только с взрослыми).</a:t>
            </a:r>
            <a:br>
              <a:rPr lang="ru-RU" dirty="0"/>
            </a:br>
            <a:r>
              <a:rPr lang="ru-RU" dirty="0"/>
              <a:t>5. В деревне или на даче без взрослых не подходи к печке и не открывай печную дверцу. От выпавшего уголька может загореться.</a:t>
            </a:r>
          </a:p>
          <a:p>
            <a:r>
              <a:rPr lang="ru-RU" dirty="0"/>
              <a:t>6. Знай номер телефона 01.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1" y="1988840"/>
            <a:ext cx="4218038" cy="36387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06609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369332"/>
            <a:ext cx="9144000" cy="6488668"/>
          </a:xfrm>
        </p:spPr>
        <p:txBody>
          <a:bodyPr numCol="2">
            <a:noAutofit/>
          </a:bodyPr>
          <a:lstStyle/>
          <a:p>
            <a:r>
              <a:rPr lang="ru-RU" sz="1600" dirty="0"/>
              <a:t>А</a:t>
            </a:r>
            <a:r>
              <a:rPr lang="ru-RU" sz="1400" dirty="0"/>
              <a:t>збуку веселую </a:t>
            </a:r>
            <a:br>
              <a:rPr lang="ru-RU" sz="1400" dirty="0"/>
            </a:br>
            <a:r>
              <a:rPr lang="ru-RU" sz="1400" dirty="0"/>
              <a:t>Скорее ты прочти, </a:t>
            </a:r>
            <a:br>
              <a:rPr lang="ru-RU" sz="1400" dirty="0"/>
            </a:br>
            <a:r>
              <a:rPr lang="ru-RU" sz="1400" dirty="0"/>
              <a:t>Правила пожарного </a:t>
            </a:r>
            <a:br>
              <a:rPr lang="ru-RU" sz="1400" dirty="0"/>
            </a:br>
            <a:r>
              <a:rPr lang="ru-RU" sz="1400" dirty="0"/>
              <a:t>Ты лучше заучи </a:t>
            </a:r>
            <a:br>
              <a:rPr lang="ru-RU" sz="1400" dirty="0"/>
            </a:br>
            <a:r>
              <a:rPr lang="ru-RU" sz="1400" dirty="0" smtClean="0"/>
              <a:t>  </a:t>
            </a:r>
            <a:r>
              <a:rPr lang="ru-RU" sz="1600" dirty="0" smtClean="0"/>
              <a:t>Б</a:t>
            </a:r>
            <a:r>
              <a:rPr lang="ru-RU" sz="1400" dirty="0" smtClean="0"/>
              <a:t>дительным </a:t>
            </a:r>
            <a:r>
              <a:rPr lang="ru-RU" sz="1400" dirty="0"/>
              <a:t>ты будь всегда, </a:t>
            </a:r>
            <a:br>
              <a:rPr lang="ru-RU" sz="1400" dirty="0"/>
            </a:br>
            <a:r>
              <a:rPr lang="ru-RU" sz="1400" dirty="0"/>
              <a:t>С огнем ты не шали, </a:t>
            </a:r>
            <a:br>
              <a:rPr lang="ru-RU" sz="1400" dirty="0"/>
            </a:br>
            <a:r>
              <a:rPr lang="ru-RU" sz="1400" dirty="0"/>
              <a:t>И взрослых ты уж слушайся, </a:t>
            </a:r>
            <a:br>
              <a:rPr lang="ru-RU" sz="1400" dirty="0"/>
            </a:br>
            <a:r>
              <a:rPr lang="ru-RU" sz="1400" dirty="0"/>
              <a:t>Чтоб не было беды. </a:t>
            </a:r>
            <a:br>
              <a:rPr lang="ru-RU" sz="1400" dirty="0"/>
            </a:br>
            <a:r>
              <a:rPr lang="ru-RU" sz="1400" dirty="0" smtClean="0"/>
              <a:t>  </a:t>
            </a:r>
            <a:r>
              <a:rPr lang="ru-RU" sz="1600" dirty="0" smtClean="0"/>
              <a:t>В</a:t>
            </a:r>
            <a:r>
              <a:rPr lang="ru-RU" sz="1400" dirty="0" smtClean="0"/>
              <a:t>озле </a:t>
            </a:r>
            <a:r>
              <a:rPr lang="ru-RU" sz="1400" dirty="0"/>
              <a:t>дома и сарая </a:t>
            </a:r>
            <a:br>
              <a:rPr lang="ru-RU" sz="1400" dirty="0"/>
            </a:br>
            <a:r>
              <a:rPr lang="ru-RU" sz="1400" dirty="0"/>
              <a:t>Разжигать костер не смей! </a:t>
            </a:r>
            <a:br>
              <a:rPr lang="ru-RU" sz="1400" dirty="0"/>
            </a:br>
            <a:r>
              <a:rPr lang="ru-RU" sz="1400" dirty="0"/>
              <a:t>Может быть беда большая </a:t>
            </a:r>
            <a:br>
              <a:rPr lang="ru-RU" sz="1400" dirty="0"/>
            </a:br>
            <a:r>
              <a:rPr lang="ru-RU" sz="1400" dirty="0"/>
              <a:t>Для построек и людей. </a:t>
            </a:r>
            <a:br>
              <a:rPr lang="ru-RU" sz="1400" dirty="0"/>
            </a:br>
            <a:r>
              <a:rPr lang="ru-RU" sz="1400" dirty="0" smtClean="0"/>
              <a:t>  </a:t>
            </a:r>
            <a:r>
              <a:rPr lang="ru-RU" sz="1600" dirty="0" smtClean="0"/>
              <a:t>Г</a:t>
            </a:r>
            <a:r>
              <a:rPr lang="ru-RU" sz="1400" dirty="0" smtClean="0"/>
              <a:t>аз </a:t>
            </a:r>
            <a:r>
              <a:rPr lang="ru-RU" sz="1400" dirty="0"/>
              <a:t>на кухне, пылесос, </a:t>
            </a:r>
            <a:br>
              <a:rPr lang="ru-RU" sz="1400" dirty="0"/>
            </a:br>
            <a:r>
              <a:rPr lang="ru-RU" sz="1400" dirty="0"/>
              <a:t>Телевизор, тостер </a:t>
            </a:r>
            <a:br>
              <a:rPr lang="ru-RU" sz="1400" dirty="0"/>
            </a:br>
            <a:r>
              <a:rPr lang="ru-RU" sz="1400" dirty="0"/>
              <a:t>Пусть включает взрослый. </a:t>
            </a:r>
            <a:br>
              <a:rPr lang="ru-RU" sz="1400" dirty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600" dirty="0"/>
              <a:t>Д</a:t>
            </a:r>
            <a:r>
              <a:rPr lang="ru-RU" sz="1400" dirty="0"/>
              <a:t>омик необычный </a:t>
            </a:r>
            <a:br>
              <a:rPr lang="ru-RU" sz="1400" dirty="0"/>
            </a:br>
            <a:r>
              <a:rPr lang="ru-RU" sz="1400" dirty="0"/>
              <a:t>Очень симпатичный </a:t>
            </a:r>
            <a:br>
              <a:rPr lang="ru-RU" sz="1400" dirty="0"/>
            </a:br>
            <a:r>
              <a:rPr lang="ru-RU" sz="1400" dirty="0"/>
              <a:t>В нем живут сестрички </a:t>
            </a:r>
            <a:br>
              <a:rPr lang="ru-RU" sz="1400" dirty="0"/>
            </a:br>
            <a:r>
              <a:rPr lang="ru-RU" sz="1400" dirty="0"/>
              <a:t>Маленькие спички. </a:t>
            </a:r>
            <a:br>
              <a:rPr lang="ru-RU" sz="1400" dirty="0"/>
            </a:br>
            <a:r>
              <a:rPr lang="ru-RU" sz="1600" dirty="0"/>
              <a:t>Е</a:t>
            </a:r>
            <a:r>
              <a:rPr lang="ru-RU" sz="1400" dirty="0"/>
              <a:t>сли пламя вспыхнет вдруг </a:t>
            </a:r>
            <a:br>
              <a:rPr lang="ru-RU" sz="1400" dirty="0"/>
            </a:br>
            <a:r>
              <a:rPr lang="ru-RU" sz="1400" dirty="0"/>
              <a:t>Есть у нас надежный друг, </a:t>
            </a:r>
            <a:br>
              <a:rPr lang="ru-RU" sz="1400" dirty="0"/>
            </a:br>
            <a:r>
              <a:rPr lang="ru-RU" sz="1400" dirty="0"/>
              <a:t>Под рукой его держите - </a:t>
            </a:r>
            <a:br>
              <a:rPr lang="ru-RU" sz="1400" dirty="0"/>
            </a:br>
            <a:r>
              <a:rPr lang="ru-RU" sz="1400" dirty="0"/>
              <a:t>Всегда ваш огнетушитель. </a:t>
            </a:r>
            <a:br>
              <a:rPr lang="ru-RU" sz="1400" dirty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Жизнь опасна если рядом </a:t>
            </a:r>
            <a:br>
              <a:rPr lang="ru-RU" sz="1400" dirty="0"/>
            </a:br>
            <a:r>
              <a:rPr lang="ru-RU" sz="1400" dirty="0"/>
              <a:t>Зажигалки, спички, ток </a:t>
            </a:r>
            <a:br>
              <a:rPr lang="ru-RU" sz="1400" dirty="0"/>
            </a:br>
            <a:r>
              <a:rPr lang="ru-RU" sz="1400" dirty="0"/>
              <a:t>Не бери их в руки, детка, </a:t>
            </a:r>
            <a:br>
              <a:rPr lang="ru-RU" sz="1400" dirty="0"/>
            </a:br>
            <a:r>
              <a:rPr lang="ru-RU" sz="1400" dirty="0"/>
              <a:t>Вот тогда и будет толк </a:t>
            </a:r>
            <a:br>
              <a:rPr lang="ru-RU" sz="1400" dirty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Закрывая в доме дверь, </a:t>
            </a:r>
            <a:br>
              <a:rPr lang="ru-RU" sz="1400" dirty="0"/>
            </a:br>
            <a:r>
              <a:rPr lang="ru-RU" sz="1400" dirty="0"/>
              <a:t>Все ли выключил проверь. </a:t>
            </a:r>
            <a:br>
              <a:rPr lang="ru-RU" sz="1400" dirty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Искру ты совсем не тронь, </a:t>
            </a:r>
            <a:br>
              <a:rPr lang="ru-RU" sz="1400" dirty="0"/>
            </a:br>
            <a:r>
              <a:rPr lang="ru-RU" sz="1400" dirty="0"/>
              <a:t>В ней живет </a:t>
            </a:r>
            <a:br>
              <a:rPr lang="ru-RU" sz="1400" dirty="0"/>
            </a:br>
            <a:r>
              <a:rPr lang="ru-RU" sz="1400" dirty="0"/>
              <a:t>Шальной огонь. </a:t>
            </a:r>
            <a:br>
              <a:rPr lang="ru-RU" sz="1400" dirty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Кто готов помочь всегда, </a:t>
            </a:r>
            <a:br>
              <a:rPr lang="ru-RU" sz="1400" dirty="0"/>
            </a:br>
            <a:r>
              <a:rPr lang="ru-RU" sz="1400" dirty="0"/>
              <a:t>Если к Вам пришла беда? </a:t>
            </a:r>
            <a:br>
              <a:rPr lang="ru-RU" sz="1400" dirty="0"/>
            </a:br>
            <a:r>
              <a:rPr lang="ru-RU" sz="1400" dirty="0"/>
              <a:t>Угадай скорей, приятель, </a:t>
            </a:r>
            <a:br>
              <a:rPr lang="ru-RU" sz="1400" dirty="0"/>
            </a:br>
            <a:r>
              <a:rPr lang="ru-RU" sz="1400" dirty="0"/>
              <a:t>Подскажу тебе - спасатель! </a:t>
            </a:r>
            <a:br>
              <a:rPr lang="ru-RU" sz="1400" dirty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Люди, взрослые и дети </a:t>
            </a:r>
            <a:br>
              <a:rPr lang="ru-RU" sz="1400" dirty="0"/>
            </a:br>
            <a:r>
              <a:rPr lang="ru-RU" sz="1400" dirty="0"/>
              <a:t>При пожаре как один </a:t>
            </a:r>
            <a:br>
              <a:rPr lang="ru-RU" sz="1400" dirty="0"/>
            </a:br>
            <a:r>
              <a:rPr lang="ru-RU" sz="1400" dirty="0"/>
              <a:t>Набирают «01»! </a:t>
            </a:r>
            <a:br>
              <a:rPr lang="ru-RU" sz="1400" dirty="0"/>
            </a:br>
            <a:r>
              <a:rPr lang="ru-RU" sz="1400" dirty="0"/>
              <a:t>Мальчик знает и девчушка </a:t>
            </a:r>
            <a:br>
              <a:rPr lang="ru-RU" sz="1400" dirty="0"/>
            </a:br>
            <a:r>
              <a:rPr lang="ru-RU" sz="1400" dirty="0"/>
              <a:t>Спички детям не игрушка! </a:t>
            </a:r>
            <a:br>
              <a:rPr lang="ru-RU" sz="1400" dirty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На привале, у костра, </a:t>
            </a:r>
            <a:br>
              <a:rPr lang="ru-RU" sz="1400" dirty="0"/>
            </a:br>
            <a:r>
              <a:rPr lang="ru-RU" sz="1400" dirty="0"/>
              <a:t>Так была вкусна уха </a:t>
            </a:r>
            <a:br>
              <a:rPr lang="ru-RU" sz="1400" dirty="0"/>
            </a:br>
            <a:r>
              <a:rPr lang="ru-RU" sz="1400" dirty="0"/>
              <a:t>Уходить домой мы будем, </a:t>
            </a:r>
            <a:br>
              <a:rPr lang="ru-RU" sz="1400" dirty="0"/>
            </a:br>
            <a:r>
              <a:rPr lang="ru-RU" sz="1400" dirty="0"/>
              <a:t>Потушить все не забудем. </a:t>
            </a:r>
            <a:br>
              <a:rPr lang="ru-RU" sz="1400" dirty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Огнестрельные хлопушки </a:t>
            </a:r>
            <a:br>
              <a:rPr lang="ru-RU" sz="1400" dirty="0"/>
            </a:br>
            <a:r>
              <a:rPr lang="ru-RU" sz="1400" dirty="0"/>
              <a:t>И бенгальские огни </a:t>
            </a:r>
            <a:br>
              <a:rPr lang="ru-RU" sz="1400" dirty="0"/>
            </a:br>
            <a:r>
              <a:rPr lang="ru-RU" sz="1400" dirty="0"/>
              <a:t>В зале, комнате, подъезде </a:t>
            </a:r>
            <a:br>
              <a:rPr lang="ru-RU" sz="1400" dirty="0"/>
            </a:br>
            <a:r>
              <a:rPr lang="ru-RU" sz="1400" dirty="0"/>
              <a:t>Зажигать не будем мы. </a:t>
            </a:r>
            <a:br>
              <a:rPr lang="ru-RU" sz="1400" dirty="0"/>
            </a:br>
            <a:endParaRPr lang="ru-RU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2195736" y="0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/>
              <a:t>Азбука пожарной безопасности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053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43608" y="0"/>
            <a:ext cx="7920880" cy="6858000"/>
          </a:xfrm>
        </p:spPr>
        <p:txBody>
          <a:bodyPr numCol="2">
            <a:normAutofit fontScale="55000" lnSpcReduction="20000"/>
          </a:bodyPr>
          <a:lstStyle/>
          <a:p>
            <a:r>
              <a:rPr lang="ru-RU" dirty="0"/>
              <a:t>Пусть ревет пожар бушуя </a:t>
            </a:r>
            <a:br>
              <a:rPr lang="ru-RU" dirty="0"/>
            </a:br>
            <a:r>
              <a:rPr lang="ru-RU" dirty="0"/>
              <a:t>Как свечу его тушу я! </a:t>
            </a:r>
            <a:br>
              <a:rPr lang="ru-RU" dirty="0"/>
            </a:br>
            <a:r>
              <a:rPr lang="ru-RU" dirty="0"/>
              <a:t>Я борюсь с огнем коварным, </a:t>
            </a:r>
            <a:br>
              <a:rPr lang="ru-RU" dirty="0"/>
            </a:br>
            <a:r>
              <a:rPr lang="ru-RU" dirty="0"/>
              <a:t>И не зря зовусь пожарным! 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Раз искра и два искра - </a:t>
            </a:r>
            <a:br>
              <a:rPr lang="ru-RU" dirty="0"/>
            </a:br>
            <a:r>
              <a:rPr lang="ru-RU" dirty="0"/>
              <a:t>Зрелище ужасное. </a:t>
            </a:r>
            <a:br>
              <a:rPr lang="ru-RU" dirty="0"/>
            </a:br>
            <a:r>
              <a:rPr lang="ru-RU" dirty="0"/>
              <a:t>Дотла сгоревшие дома </a:t>
            </a:r>
            <a:br>
              <a:rPr lang="ru-RU" dirty="0"/>
            </a:br>
            <a:r>
              <a:rPr lang="ru-RU" dirty="0"/>
              <a:t>Пепелище страшное </a:t>
            </a:r>
            <a:br>
              <a:rPr lang="ru-RU" dirty="0"/>
            </a:br>
            <a:r>
              <a:rPr lang="ru-RU" dirty="0"/>
              <a:t>Спешит машина красная, </a:t>
            </a:r>
            <a:br>
              <a:rPr lang="ru-RU" dirty="0"/>
            </a:br>
            <a:r>
              <a:rPr lang="ru-RU" dirty="0"/>
              <a:t>Не выключая фар </a:t>
            </a:r>
            <a:br>
              <a:rPr lang="ru-RU" dirty="0"/>
            </a:br>
            <a:r>
              <a:rPr lang="ru-RU" dirty="0"/>
              <a:t>На службу на опасную </a:t>
            </a:r>
            <a:br>
              <a:rPr lang="ru-RU" dirty="0"/>
            </a:br>
            <a:r>
              <a:rPr lang="ru-RU" dirty="0"/>
              <a:t>Спешит тушить пожар! 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Только мы воду </a:t>
            </a:r>
            <a:br>
              <a:rPr lang="ru-RU" dirty="0"/>
            </a:br>
            <a:r>
              <a:rPr lang="ru-RU" dirty="0"/>
              <a:t>В ведро наберем </a:t>
            </a:r>
            <a:br>
              <a:rPr lang="ru-RU" dirty="0"/>
            </a:br>
            <a:r>
              <a:rPr lang="ru-RU" dirty="0"/>
              <a:t>Быстро костер </a:t>
            </a:r>
            <a:br>
              <a:rPr lang="ru-RU" dirty="0"/>
            </a:br>
            <a:r>
              <a:rPr lang="ru-RU" dirty="0"/>
              <a:t>На опушке зальем. 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Украшать свечами елку </a:t>
            </a:r>
            <a:br>
              <a:rPr lang="ru-RU" dirty="0"/>
            </a:br>
            <a:r>
              <a:rPr lang="ru-RU" dirty="0"/>
              <a:t>Строго запрещается, </a:t>
            </a:r>
            <a:br>
              <a:rPr lang="ru-RU" dirty="0"/>
            </a:br>
            <a:r>
              <a:rPr lang="ru-RU" dirty="0"/>
              <a:t>Потому что от свечей </a:t>
            </a:r>
            <a:br>
              <a:rPr lang="ru-RU" dirty="0"/>
            </a:br>
            <a:r>
              <a:rPr lang="ru-RU" dirty="0"/>
              <a:t>Елка загорается. 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Факел мальчик зажигает, </a:t>
            </a:r>
            <a:br>
              <a:rPr lang="ru-RU" dirty="0"/>
            </a:br>
            <a:r>
              <a:rPr lang="ru-RU" dirty="0"/>
              <a:t>Спички в стороны бросает, </a:t>
            </a:r>
            <a:br>
              <a:rPr lang="ru-RU" dirty="0"/>
            </a:br>
            <a:r>
              <a:rPr lang="ru-RU" dirty="0"/>
              <a:t>Не успеет он уйти - </a:t>
            </a:r>
            <a:br>
              <a:rPr lang="ru-RU" dirty="0"/>
            </a:br>
            <a:r>
              <a:rPr lang="ru-RU" dirty="0"/>
              <a:t>«01» уже в пути 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Хорошо запомни ты </a:t>
            </a:r>
            <a:br>
              <a:rPr lang="ru-RU" dirty="0"/>
            </a:br>
            <a:r>
              <a:rPr lang="ru-RU" dirty="0"/>
              <a:t>Спичек в руки не бери. </a:t>
            </a:r>
            <a:br>
              <a:rPr lang="ru-RU" dirty="0"/>
            </a:br>
            <a:r>
              <a:rPr lang="ru-RU" dirty="0"/>
              <a:t>Целый мир знает </a:t>
            </a:r>
            <a:br>
              <a:rPr lang="ru-RU" dirty="0"/>
            </a:br>
            <a:r>
              <a:rPr lang="ru-RU" dirty="0"/>
              <a:t>Что человек без огня </a:t>
            </a:r>
            <a:br>
              <a:rPr lang="ru-RU" dirty="0"/>
            </a:br>
            <a:r>
              <a:rPr lang="ru-RU" dirty="0"/>
              <a:t>Не проживет не единого дня! </a:t>
            </a:r>
            <a:br>
              <a:rPr lang="ru-RU" dirty="0"/>
            </a:br>
            <a:r>
              <a:rPr lang="ru-RU" dirty="0"/>
              <a:t>Но когда мы небрежны с огнем </a:t>
            </a:r>
            <a:br>
              <a:rPr lang="ru-RU" dirty="0"/>
            </a:br>
            <a:r>
              <a:rPr lang="ru-RU" dirty="0"/>
              <a:t>Он становиться нашим врагом! 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Чтоб не ссориться с огнем </a:t>
            </a:r>
            <a:br>
              <a:rPr lang="ru-RU" dirty="0"/>
            </a:br>
            <a:r>
              <a:rPr lang="ru-RU" dirty="0"/>
              <a:t>Нужно больше знать о нем, </a:t>
            </a:r>
            <a:br>
              <a:rPr lang="ru-RU" dirty="0"/>
            </a:br>
            <a:r>
              <a:rPr lang="ru-RU" dirty="0"/>
              <a:t>Отказаться от привычки; </a:t>
            </a:r>
            <a:br>
              <a:rPr lang="ru-RU" dirty="0"/>
            </a:br>
            <a:r>
              <a:rPr lang="ru-RU" dirty="0"/>
              <a:t>В руки брать без спроса спички. 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Шланг пожарный раскатаем, </a:t>
            </a:r>
            <a:br>
              <a:rPr lang="ru-RU" dirty="0"/>
            </a:br>
            <a:r>
              <a:rPr lang="ru-RU" dirty="0"/>
              <a:t>Воду и песок возьмем. </a:t>
            </a:r>
            <a:br>
              <a:rPr lang="ru-RU" dirty="0"/>
            </a:br>
            <a:r>
              <a:rPr lang="ru-RU" dirty="0"/>
              <a:t>Мы пожарным помогаем </a:t>
            </a:r>
            <a:br>
              <a:rPr lang="ru-RU" dirty="0"/>
            </a:br>
            <a:r>
              <a:rPr lang="ru-RU" dirty="0"/>
              <a:t>Мы ведем борьбу с огнем! 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Щиток с лопатой и ведром, </a:t>
            </a:r>
            <a:br>
              <a:rPr lang="ru-RU" dirty="0"/>
            </a:br>
            <a:r>
              <a:rPr lang="ru-RU" dirty="0"/>
              <a:t>Огнетушитель рядом, </a:t>
            </a:r>
            <a:br>
              <a:rPr lang="ru-RU" dirty="0"/>
            </a:br>
            <a:r>
              <a:rPr lang="ru-RU" dirty="0"/>
              <a:t>И не страшны нам ни по чем </a:t>
            </a:r>
            <a:br>
              <a:rPr lang="ru-RU" dirty="0"/>
            </a:br>
            <a:r>
              <a:rPr lang="ru-RU" dirty="0"/>
              <a:t>Огонь и все преграды. 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Это всем должно быть ясно, </a:t>
            </a:r>
            <a:br>
              <a:rPr lang="ru-RU" dirty="0"/>
            </a:br>
            <a:r>
              <a:rPr lang="ru-RU" dirty="0"/>
              <a:t>Что с огнем шутить опасно! 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Юным пожарным быть не легко, </a:t>
            </a:r>
            <a:br>
              <a:rPr lang="ru-RU" dirty="0"/>
            </a:br>
            <a:r>
              <a:rPr lang="ru-RU" dirty="0"/>
              <a:t>Вместе огонь мы потушим легко. 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Я Азбуку эту </a:t>
            </a:r>
            <a:br>
              <a:rPr lang="ru-RU" dirty="0"/>
            </a:br>
            <a:r>
              <a:rPr lang="ru-RU" dirty="0"/>
              <a:t>Буду помнить всегда </a:t>
            </a:r>
            <a:br>
              <a:rPr lang="ru-RU" dirty="0"/>
            </a:br>
            <a:r>
              <a:rPr lang="ru-RU" dirty="0"/>
              <a:t>Беда не случиться со мной никогда! 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-16921"/>
            <a:ext cx="8460432" cy="685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58916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890080" cy="648072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Правила поведения </a:t>
            </a:r>
            <a:r>
              <a:rPr lang="ru-RU" b="1" dirty="0" smtClean="0"/>
              <a:t>при </a:t>
            </a:r>
            <a:r>
              <a:rPr lang="ru-RU" b="1" dirty="0"/>
              <a:t>пожаре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27584" y="620688"/>
            <a:ext cx="7992888" cy="6237312"/>
          </a:xfrm>
        </p:spPr>
        <p:txBody>
          <a:bodyPr>
            <a:normAutofit fontScale="92500" lnSpcReduction="20000"/>
          </a:bodyPr>
          <a:lstStyle/>
          <a:p>
            <a:r>
              <a:rPr lang="ru-RU" sz="2200" dirty="0"/>
              <a:t>Не следует:</a:t>
            </a:r>
          </a:p>
          <a:p>
            <a:r>
              <a:rPr lang="ru-RU" sz="2200" dirty="0"/>
              <a:t>- оставаться в доме или квартире, прятаться в шкафах, кладовых, под кроватями и т.п</a:t>
            </a:r>
            <a:r>
              <a:rPr lang="ru-RU" sz="2200" dirty="0" smtClean="0"/>
              <a:t>.;</a:t>
            </a:r>
            <a:endParaRPr lang="ru-RU" sz="2200" dirty="0"/>
          </a:p>
          <a:p>
            <a:r>
              <a:rPr lang="ru-RU" sz="2200" dirty="0"/>
              <a:t>- заниматься самостоятельным тушением пожара;</a:t>
            </a:r>
          </a:p>
          <a:p>
            <a:r>
              <a:rPr lang="ru-RU" sz="2200" dirty="0"/>
              <a:t>- рисковать своей жизнью, спасая имущество;</a:t>
            </a:r>
          </a:p>
          <a:p>
            <a:r>
              <a:rPr lang="ru-RU" sz="2200" dirty="0"/>
              <a:t>- распахивать настежь окна и </a:t>
            </a:r>
            <a:r>
              <a:rPr lang="ru-RU" sz="2200" dirty="0" smtClean="0"/>
              <a:t>двери;</a:t>
            </a:r>
            <a:endParaRPr lang="ru-RU" sz="2200" dirty="0"/>
          </a:p>
          <a:p>
            <a:r>
              <a:rPr lang="ru-RU" sz="2200" dirty="0"/>
              <a:t>- спускаться по веревкам, простыням, водосточным трубам;</a:t>
            </a:r>
          </a:p>
          <a:p>
            <a:r>
              <a:rPr lang="ru-RU" sz="2200" dirty="0"/>
              <a:t>- выпрыгивать из окон верхних этажей;</a:t>
            </a:r>
          </a:p>
          <a:p>
            <a:r>
              <a:rPr lang="ru-RU" sz="2200" dirty="0"/>
              <a:t>- пытаться выйти через задымленную лестничную клетку, если пожар произошел вне квартиры;</a:t>
            </a:r>
          </a:p>
          <a:p>
            <a:r>
              <a:rPr lang="ru-RU" sz="2200" dirty="0"/>
              <a:t>- пользоваться лифтом</a:t>
            </a:r>
            <a:r>
              <a:rPr lang="ru-RU" sz="2200" dirty="0" smtClean="0"/>
              <a:t>.</a:t>
            </a:r>
          </a:p>
          <a:p>
            <a:r>
              <a:rPr lang="ru-RU" sz="2200" b="1" dirty="0" smtClean="0"/>
              <a:t>Нужно:</a:t>
            </a:r>
          </a:p>
          <a:p>
            <a:r>
              <a:rPr lang="ru-RU" sz="2200" dirty="0"/>
              <a:t>Обнаружив пожар, позвонить по телефону 01 или с сотового 010, 112, сообщить фамилию, адрес, что и где горит</a:t>
            </a:r>
            <a:r>
              <a:rPr lang="ru-RU" sz="2200" dirty="0" smtClean="0"/>
              <a:t>.</a:t>
            </a:r>
          </a:p>
          <a:p>
            <a:r>
              <a:rPr lang="ru-RU" sz="2200" dirty="0"/>
              <a:t>необходимо знать: дым гораздо опаснее огня. В задымленном помещении – закрыть нос и рот мокрой тряпкой, лечь на пол и ползти к выходу – внизу дыма меньше</a:t>
            </a:r>
            <a:r>
              <a:rPr lang="ru-RU" sz="2200" dirty="0" smtClean="0"/>
              <a:t>.</a:t>
            </a:r>
          </a:p>
          <a:p>
            <a:r>
              <a:rPr lang="ru-RU" sz="2200" dirty="0"/>
              <a:t>Ожидая приезда пожарных, сохранять спокойствие. </a:t>
            </a:r>
            <a:endParaRPr lang="ru-RU" sz="2200" dirty="0" smtClean="0"/>
          </a:p>
          <a:p>
            <a:r>
              <a:rPr lang="ru-RU" sz="2200" dirty="0" smtClean="0"/>
              <a:t>Когда </a:t>
            </a:r>
            <a:r>
              <a:rPr lang="ru-RU" sz="2200" dirty="0"/>
              <a:t>приедут пожарные, выполнять все их указания.</a:t>
            </a:r>
            <a:endParaRPr lang="ru-RU" sz="2200" b="1" dirty="0"/>
          </a:p>
          <a:p>
            <a:endParaRPr lang="ru-RU" sz="2200" dirty="0"/>
          </a:p>
          <a:p>
            <a:pPr marL="82296" indent="0">
              <a:buNone/>
            </a:pPr>
            <a:endParaRPr lang="ru-RU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542442"/>
            <a:ext cx="7620000" cy="5715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24909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2653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0"/>
            <a:ext cx="83884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47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Перспектива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52</TotalTime>
  <Words>224</Words>
  <Application>Microsoft Office PowerPoint</Application>
  <PresentationFormat>Экран (4:3)</PresentationFormat>
  <Paragraphs>31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Солнцестояние</vt:lpstr>
      <vt:lpstr>Пожар и пожарная безопасность</vt:lpstr>
      <vt:lpstr>Что такое пожар?</vt:lpstr>
      <vt:lpstr>Презентация PowerPoint</vt:lpstr>
      <vt:lpstr>Правила противопожарной безопасности</vt:lpstr>
      <vt:lpstr>Презентация PowerPoint</vt:lpstr>
      <vt:lpstr>Презентация PowerPoint</vt:lpstr>
      <vt:lpstr>Правила поведения при пожаре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Пожар и пожарная безопасность</dc:title>
  <dc:creator>dns</dc:creator>
  <cp:lastModifiedBy>dns</cp:lastModifiedBy>
  <cp:revision>7</cp:revision>
  <dcterms:created xsi:type="dcterms:W3CDTF">2015-07-28T12:48:20Z</dcterms:created>
  <dcterms:modified xsi:type="dcterms:W3CDTF">2015-10-13T16:36:06Z</dcterms:modified>
</cp:coreProperties>
</file>