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92" r:id="rId5"/>
    <p:sldId id="293" r:id="rId6"/>
    <p:sldId id="295" r:id="rId7"/>
    <p:sldId id="294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3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876BB0E-9679-4D14-AC4B-AD61F8DC5E7B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3DDE31B-2CCB-4740-B927-1D7406D04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785794"/>
            <a:ext cx="4071966" cy="5715040"/>
          </a:xfr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 </a:t>
            </a:r>
            <a:r>
              <a:rPr lang="ru-RU" b="1" dirty="0" smtClean="0"/>
              <a:t>                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Нравственно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патриотический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            </a:t>
            </a: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sz="4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«Город мой родной»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                                               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Группа «Непоседы»</a:t>
            </a:r>
          </a:p>
          <a:p>
            <a:pPr>
              <a:buNone/>
            </a:pP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               </a:t>
            </a:r>
          </a:p>
          <a:p>
            <a:pPr>
              <a:buNone/>
            </a:pP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               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Воспитатель:Гончикова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М.Л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                                                     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 </a:t>
            </a:r>
            <a:r>
              <a:rPr lang="ru-RU" b="1" dirty="0" smtClean="0"/>
              <a:t>                         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                                                                                  </a:t>
            </a:r>
            <a:endParaRPr lang="ru-RU" dirty="0"/>
          </a:p>
        </p:txBody>
      </p:sp>
      <p:pic>
        <p:nvPicPr>
          <p:cNvPr id="3076" name="Picture 4" descr="https://encrypted-tbn3.gstatic.com/images?q=tbn:ANd9GcQPF9rXfDO6M6eNprm9QaI226jxqs3EmeJiR6U0UeLK6GFYy1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3992949" cy="299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https://encrypted-tbn1.gstatic.com/images?q=tbn:ANd9GcTgG_IfM8XPQz9v1MJICU-IrXx-rSo0oVnsZpYPQ7kpQXRmOr_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071942"/>
            <a:ext cx="3500462" cy="2270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chimit\Рабочий стол\лебеди\DSC01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chimit\Рабочий стол\лебеди\DSC01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531394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chimit\Рабочий стол\лебеди\DSC0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857364"/>
            <a:ext cx="3531394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chimit\Рабочий стол\лебеди\DSC01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3531394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3" descr="C:\Documents and Settings\chimit\Рабочий стол\лебеди\DSC01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846" y="1571613"/>
            <a:ext cx="3483061" cy="4643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chimit\Рабочий стол\лебеди\DSC01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chimit\Рабочий стол\лебеди\DSC01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«Наши фотографии»</a:t>
            </a:r>
            <a:endParaRPr lang="ru-RU" dirty="0"/>
          </a:p>
        </p:txBody>
      </p:sp>
      <p:pic>
        <p:nvPicPr>
          <p:cNvPr id="25602" name="Picture 2" descr="C:\Documents and Settings\chimit\Рабочий стол\лебеди\DSC01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chimit\Рабочий стол\лебеди\DSC01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chimit\Рабочий стол\лебеди\DSC01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chimit\Рабочий стол\лебеди\DSC01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4305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chimit\Рабочий стол\лебеди\DSC01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8069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r>
              <a:rPr lang="ru-RU" b="1" dirty="0" smtClean="0"/>
              <a:t> </a:t>
            </a:r>
            <a:r>
              <a:rPr lang="ru-RU" b="1" dirty="0" err="1" smtClean="0"/>
              <a:t>Проект:</a:t>
            </a:r>
            <a:r>
              <a:rPr lang="ru-RU" dirty="0" err="1" smtClean="0"/>
              <a:t>краткосрочный</a:t>
            </a:r>
            <a:r>
              <a:rPr lang="ru-RU" dirty="0" smtClean="0"/>
              <a:t>, групповой, творческо-поисковый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Цель: </a:t>
            </a:r>
            <a:r>
              <a:rPr lang="ru-RU" dirty="0" smtClean="0"/>
              <a:t>воспитание гражданина и патриота своего города,  </a:t>
            </a:r>
            <a:br>
              <a:rPr lang="ru-RU" dirty="0" smtClean="0"/>
            </a:br>
            <a:r>
              <a:rPr lang="ru-RU" dirty="0" smtClean="0"/>
              <a:t>              формирование нравственных ценностей.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 Актуальность проекта: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Воспитание любви и уважения к родному городу является важнейшей составляющей нравственно-патриотического воспитания. Чтобы воспитать патриотов своего города надо его знать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Задачи проекта: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Дать первоначальные знания детям о родном городе: история, символика, достопримечательности.</a:t>
            </a:r>
            <a:br>
              <a:rPr lang="ru-RU" dirty="0" smtClean="0"/>
            </a:br>
            <a:r>
              <a:rPr lang="ru-RU" dirty="0" smtClean="0"/>
              <a:t>Расширить знания детей об окружающей природе города Верещагино малой родины.</a:t>
            </a:r>
            <a:br>
              <a:rPr lang="ru-RU" dirty="0" smtClean="0"/>
            </a:br>
            <a:r>
              <a:rPr lang="ru-RU" dirty="0" smtClean="0"/>
              <a:t>Познакомить с именами тех, кто основал и прославил город.</a:t>
            </a:r>
            <a:br>
              <a:rPr lang="ru-RU" dirty="0" smtClean="0"/>
            </a:br>
            <a:r>
              <a:rPr lang="ru-RU" dirty="0" smtClean="0"/>
              <a:t>Формировать у детей представление о семье, профессии родителей.</a:t>
            </a:r>
            <a:br>
              <a:rPr lang="ru-RU" dirty="0" smtClean="0"/>
            </a:br>
            <a:r>
              <a:rPr lang="ru-RU" dirty="0" smtClean="0"/>
              <a:t>Развивать коммуникативные навыки.</a:t>
            </a:r>
            <a:br>
              <a:rPr lang="ru-RU" dirty="0" smtClean="0"/>
            </a:br>
            <a:r>
              <a:rPr lang="ru-RU" dirty="0" smtClean="0"/>
              <a:t>Воспитывать любовь к родному городу, умение видеть прекрасное,   гордиться им.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chimit\Рабочий стол\лебеди\DSC01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3531394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Documents and Settings\chimit\Рабочий стол\лебеди\DSC01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3531394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«Наши куклы»</a:t>
            </a:r>
            <a:endParaRPr lang="ru-RU" dirty="0"/>
          </a:p>
        </p:txBody>
      </p:sp>
      <p:pic>
        <p:nvPicPr>
          <p:cNvPr id="31748" name="Picture 4" descr="C:\Documents and Settings\chimit\Рабочий стол\лебеди\DSC01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chimit\Рабочий стол\лебеди\DSC01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3531394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chimit\Рабочий стол\лебеди\DSC01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3531394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chimit\Рабочий стол\лебеди\DSC01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chimit\Рабочий стол\лебеди\DSC01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3531394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chimit\Рабочий стол\лебеди\DSC01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28802"/>
            <a:ext cx="3531394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Documents and Settings\chimit\Рабочий стол\лебеди\DSC01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31394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chimit\Рабочий стол\лебеди\DSC01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531394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«Сувениры своими руками»</a:t>
            </a:r>
            <a:endParaRPr lang="ru-RU" dirty="0"/>
          </a:p>
        </p:txBody>
      </p:sp>
      <p:pic>
        <p:nvPicPr>
          <p:cNvPr id="36867" name="Picture 3" descr="C:\Documents and Settings\chimit\Рабочий стол\лебеди\DSC01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chimit\Рабочий стол\лебеди\DSC01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chimit\Рабочий стол\лебеди\DSC01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«Выступление наших артистов»</a:t>
            </a:r>
            <a:endParaRPr lang="ru-RU" dirty="0"/>
          </a:p>
        </p:txBody>
      </p:sp>
      <p:pic>
        <p:nvPicPr>
          <p:cNvPr id="39938" name="Picture 2" descr="C:\Documents and Settings\chimit\Рабочий стол\лебеди\DSC0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       Ресурсное </a:t>
            </a:r>
            <a:r>
              <a:rPr lang="ru-RU" b="1" dirty="0" smtClean="0"/>
              <a:t>обеспечение:    </a:t>
            </a:r>
            <a:r>
              <a:rPr lang="ru-RU" dirty="0" smtClean="0"/>
              <a:t>- книги, журналы, альбомы, стенды</a:t>
            </a:r>
            <a:br>
              <a:rPr lang="ru-RU" dirty="0" smtClean="0"/>
            </a:br>
            <a:r>
              <a:rPr lang="ru-RU" dirty="0" smtClean="0"/>
              <a:t>                                                          - открытки</a:t>
            </a:r>
            <a:br>
              <a:rPr lang="ru-RU" dirty="0" smtClean="0"/>
            </a:br>
            <a:r>
              <a:rPr lang="ru-RU" dirty="0" smtClean="0"/>
              <a:t>                                                          - художественные произведения и </a:t>
            </a:r>
            <a:r>
              <a:rPr lang="ru-RU" dirty="0" smtClean="0"/>
              <a:t>   материалы 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                                                         - электронные презентации</a:t>
            </a:r>
            <a:br>
              <a:rPr lang="ru-RU" dirty="0" smtClean="0"/>
            </a:br>
            <a:r>
              <a:rPr lang="ru-RU" b="1" dirty="0" smtClean="0"/>
              <a:t>Участники проекта</a:t>
            </a:r>
            <a:r>
              <a:rPr lang="ru-RU" dirty="0" smtClean="0"/>
              <a:t>:   -воспитатель</a:t>
            </a:r>
            <a:br>
              <a:rPr lang="ru-RU" dirty="0" smtClean="0"/>
            </a:br>
            <a:r>
              <a:rPr lang="ru-RU" dirty="0" smtClean="0"/>
              <a:t>                                              -дети </a:t>
            </a:r>
            <a:r>
              <a:rPr lang="ru-RU" dirty="0" smtClean="0"/>
              <a:t>старшей </a:t>
            </a:r>
            <a:r>
              <a:rPr lang="ru-RU" dirty="0" smtClean="0"/>
              <a:t>группы</a:t>
            </a:r>
            <a:br>
              <a:rPr lang="ru-RU" dirty="0" smtClean="0"/>
            </a:br>
            <a:r>
              <a:rPr lang="ru-RU" dirty="0" smtClean="0"/>
              <a:t>                                              -родители воспитанников    </a:t>
            </a:r>
            <a:br>
              <a:rPr lang="ru-RU" dirty="0" smtClean="0"/>
            </a:br>
            <a:r>
              <a:rPr lang="ru-RU" b="1" dirty="0" smtClean="0"/>
              <a:t>    </a:t>
            </a:r>
            <a:r>
              <a:rPr lang="ru-RU" dirty="0" smtClean="0"/>
              <a:t>Воспитывать у ребёнка любовь к родному городу, дому, семье, детскому саду надо с первых лет жизни. Патриотическое воспитание должно носить комплексный характер, пронизывать все виды деятельности дошкольника, осуществляется в повседневной жизни, на специальных занятиях по ознакомлению с окружающим. Не следует ждать от детей взрослых форм проявления любви к родному городу, но если в ходе реализации проекта дети приобретут знания об истории города, символике, достопримечательностях, будут знать имена тех, кто основал и прославил город, начнут проявлять интерес к событиям городской жизни и отражать свои впечатления в продуктивной деятельности, то можно считать, что цель и задачи проекта выполнены.</a:t>
            </a:r>
            <a:br>
              <a:rPr lang="ru-RU" dirty="0" smtClean="0"/>
            </a:br>
            <a:r>
              <a:rPr lang="ru-RU" b="1" dirty="0" smtClean="0"/>
              <a:t>Ожидаемые результаты: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У детей сформированы знания о своём городе, символике города, достопримечательностях, природе.</a:t>
            </a:r>
            <a:br>
              <a:rPr lang="ru-RU" dirty="0" smtClean="0"/>
            </a:br>
            <a:r>
              <a:rPr lang="ru-RU" dirty="0" smtClean="0"/>
              <a:t>- У детей сформировано чувство гордости за свой город и желание сохранить его чистым и красивым.</a:t>
            </a:r>
            <a:br>
              <a:rPr lang="ru-RU" dirty="0" smtClean="0"/>
            </a:br>
            <a:r>
              <a:rPr lang="ru-RU" dirty="0" smtClean="0"/>
              <a:t>- Знание детьми информации о своей семье.          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chimit\Рабочий стол\лебеди\DSC01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chimit\Рабочий стол\лебеди\DSC01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Флэш</a:t>
            </a:r>
            <a:r>
              <a:rPr lang="ru-RU" dirty="0" smtClean="0"/>
              <a:t> - </a:t>
            </a:r>
            <a:r>
              <a:rPr lang="ru-RU" dirty="0" err="1" smtClean="0"/>
              <a:t>моб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3010" name="Picture 2" descr="C:\Documents and Settings\chimit\Рабочий стол\лебеди\DSC01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chimit\Рабочий стол\лебеди\DSC01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«Знакомство с кухнями разных национальностей»</a:t>
            </a:r>
            <a:endParaRPr lang="ru-RU" dirty="0"/>
          </a:p>
        </p:txBody>
      </p:sp>
      <p:pic>
        <p:nvPicPr>
          <p:cNvPr id="45058" name="Picture 2" descr="C:\Documents and Settings\chimit\Рабочий стол\лебеди\DSC01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«Подвижные игры»</a:t>
            </a:r>
            <a:endParaRPr lang="ru-RU" dirty="0"/>
          </a:p>
        </p:txBody>
      </p:sp>
      <p:pic>
        <p:nvPicPr>
          <p:cNvPr id="46082" name="Picture 2" descr="C:\Documents and Settings\chimit\Рабочий стол\лебеди\DSC01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186766" cy="1203348"/>
          </a:xfrm>
        </p:spPr>
        <p:txBody>
          <a:bodyPr/>
          <a:lstStyle/>
          <a:p>
            <a:r>
              <a:rPr lang="ru-RU" dirty="0" smtClean="0"/>
              <a:t>Конец!!!</a:t>
            </a:r>
            <a:endParaRPr lang="ru-RU" dirty="0"/>
          </a:p>
        </p:txBody>
      </p:sp>
      <p:pic>
        <p:nvPicPr>
          <p:cNvPr id="47106" name="Picture 2" descr="https://encrypted-tbn0.gstatic.com/images?q=tbn:ANd9GcRCBDCsmOw_xIwnJRSlRGg8pt9cxCQV7elVG1_W3v5a_V1aWWAq6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77714"/>
            <a:ext cx="5857916" cy="347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«Знакомство с историей нашего города»</a:t>
            </a:r>
            <a:endParaRPr lang="ru-RU" dirty="0"/>
          </a:p>
        </p:txBody>
      </p:sp>
      <p:pic>
        <p:nvPicPr>
          <p:cNvPr id="60418" name="Picture 2" descr="C:\Documents and Settings\chimit\Рабочий стол\лебеди\Изображение 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chimit\Рабочий стол\лебеди\Изображение 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chimit\Рабочий стол\лебеди\Изображение 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chimit\Рабочий стол\лебеди\Изображение 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«Наши работы»</a:t>
            </a:r>
            <a:endParaRPr lang="ru-RU" dirty="0"/>
          </a:p>
        </p:txBody>
      </p:sp>
      <p:pic>
        <p:nvPicPr>
          <p:cNvPr id="17410" name="Picture 2" descr="C:\Documents and Settings\chimit\Рабочий стол\лебеди\DSC01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chimit\Рабочий стол\лебеди\DSC0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66</TotalTime>
  <Words>52</Words>
  <Application>Microsoft Office PowerPoint</Application>
  <PresentationFormat>Экран (4:3)</PresentationFormat>
  <Paragraphs>25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Апекс</vt:lpstr>
      <vt:lpstr>Слайд 1</vt:lpstr>
      <vt:lpstr>Слайд 2</vt:lpstr>
      <vt:lpstr>Слайд 3</vt:lpstr>
      <vt:lpstr>«Знакомство с историей нашего города»</vt:lpstr>
      <vt:lpstr>Слайд 5</vt:lpstr>
      <vt:lpstr>Слайд 6</vt:lpstr>
      <vt:lpstr>Слайд 7</vt:lpstr>
      <vt:lpstr>«Наши работы»</vt:lpstr>
      <vt:lpstr>Слайд 9</vt:lpstr>
      <vt:lpstr>Слайд 10</vt:lpstr>
      <vt:lpstr>Слайд 11</vt:lpstr>
      <vt:lpstr>Слайд 12</vt:lpstr>
      <vt:lpstr>Слайд 13</vt:lpstr>
      <vt:lpstr>Слайд 14</vt:lpstr>
      <vt:lpstr>«Наши фотографии»</vt:lpstr>
      <vt:lpstr>Слайд 16</vt:lpstr>
      <vt:lpstr>Слайд 17</vt:lpstr>
      <vt:lpstr>Слайд 18</vt:lpstr>
      <vt:lpstr>Слайд 19</vt:lpstr>
      <vt:lpstr>Слайд 20</vt:lpstr>
      <vt:lpstr>«Наши куклы»</vt:lpstr>
      <vt:lpstr>Слайд 22</vt:lpstr>
      <vt:lpstr>Слайд 23</vt:lpstr>
      <vt:lpstr>Слайд 24</vt:lpstr>
      <vt:lpstr>Слайд 25</vt:lpstr>
      <vt:lpstr>«Сувениры своими руками»</vt:lpstr>
      <vt:lpstr>Слайд 27</vt:lpstr>
      <vt:lpstr>Слайд 28</vt:lpstr>
      <vt:lpstr>«Выступление наших артистов»</vt:lpstr>
      <vt:lpstr>Слайд 30</vt:lpstr>
      <vt:lpstr>Слайд 31</vt:lpstr>
      <vt:lpstr>«Флэш - моб»</vt:lpstr>
      <vt:lpstr>Слайд 33</vt:lpstr>
      <vt:lpstr>«Знакомство с кухнями разных национальностей»</vt:lpstr>
      <vt:lpstr>«Подвижные игры»</vt:lpstr>
      <vt:lpstr>Конец!!!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</dc:title>
  <dc:creator>Чимиток</dc:creator>
  <cp:lastModifiedBy>Чимиток</cp:lastModifiedBy>
  <cp:revision>8</cp:revision>
  <dcterms:created xsi:type="dcterms:W3CDTF">2014-09-23T13:12:32Z</dcterms:created>
  <dcterms:modified xsi:type="dcterms:W3CDTF">2014-09-23T14:26:38Z</dcterms:modified>
</cp:coreProperties>
</file>