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8;&#1045;&#1056;&#1048;&#1040;&#1051;%20&#1044;&#1051;&#1071;%20&#1057;&#1054;&#1047;&#1044;&#1040;&#1053;&#1048;&#1071;%20&#1052;&#1059;&#1051;&#1068;&#1058;&#1048;&#1052;&#1045;&#1044;&#1048;&#1049;&#1053;&#1067;&#1061;%20&#1055;&#1056;&#1045;&#1047;&#1045;&#1053;&#1058;&#1040;&#1062;&#1048;&#1049;\&#1052;&#1059;&#1047;&#1067;&#1050;&#1040;%20&#1050;%20&#1055;&#1056;&#1045;&#1047;&#1045;&#1053;&#1058;&#1040;&#1062;&#1048;&#1071;&#1052;\&#1047;&#1074;&#1091;&#1082;&#1080;%20&#1087;&#1088;&#1080;&#1088;&#1086;&#1076;&#1099;%20&#8211;%20&#1064;&#1091;&#1084;%20&#1076;&#1086;&#1078;&#1076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8;&#1045;&#1056;&#1048;&#1040;&#1051;%20&#1044;&#1051;&#1071;%20&#1057;&#1054;&#1047;&#1044;&#1040;&#1053;&#1048;&#1071;%20&#1052;&#1059;&#1051;&#1068;&#1058;&#1048;&#1052;&#1045;&#1044;&#1048;&#1049;&#1053;&#1067;&#1061;%20&#1055;&#1056;&#1045;&#1047;&#1045;&#1053;&#1058;&#1040;&#1062;&#1048;&#1049;\&#1052;&#1059;&#1047;&#1067;&#1050;&#1040;%20&#1050;%20&#1055;&#1056;&#1045;&#1047;&#1045;&#1053;&#1058;&#1040;&#1062;&#1048;&#1071;&#1052;\&#1064;&#1059;&#1052;%20&#1044;&#1054;&#1046;&#1044;&#1071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8;&#1045;&#1056;&#1048;&#1040;&#1051;%20&#1044;&#1051;&#1071;%20&#1057;&#1054;&#1047;&#1044;&#1040;&#1053;&#1048;&#1071;%20&#1052;&#1059;&#1051;&#1068;&#1058;&#1048;&#1052;&#1045;&#1044;&#1048;&#1049;&#1053;&#1067;&#1061;%20&#1055;&#1056;&#1045;&#1047;&#1045;&#1053;&#1058;&#1040;&#1062;&#1048;&#1049;\&#1052;&#1059;&#1047;&#1067;&#1050;&#1040;%20&#1050;%20&#1055;&#1056;&#1045;&#1047;&#1045;&#1053;&#1058;&#1040;&#1062;&#1048;&#1071;&#1052;\&#1064;&#1059;&#1052;%20&#1044;&#1054;&#1046;&#1044;&#1071;%20(2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3qeP272b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228" y="3284984"/>
            <a:ext cx="4617791" cy="3573016"/>
          </a:xfrm>
          <a:prstGeom prst="rect">
            <a:avLst/>
          </a:prstGeom>
        </p:spPr>
      </p:pic>
      <p:pic>
        <p:nvPicPr>
          <p:cNvPr id="6" name="Рисунок 5" descr="246753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419872" cy="3073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20608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«ВЕСЁЛЫЙ ДОЖДИК»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Звуки природы – Шум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Рисунок 8" descr="145881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60648"/>
            <a:ext cx="1733153" cy="20883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364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Белашова</a:t>
            </a:r>
            <a:r>
              <a:rPr lang="ru-RU" b="1" dirty="0" smtClean="0"/>
              <a:t> Татьяна Анатольевна (Воспитатель, МДАОУ № 11 </a:t>
            </a:r>
            <a:r>
              <a:rPr lang="ru-RU" b="1" dirty="0" err="1" smtClean="0"/>
              <a:t>общеразвивающего</a:t>
            </a:r>
            <a:r>
              <a:rPr lang="ru-RU" b="1" dirty="0" smtClean="0"/>
              <a:t> вида </a:t>
            </a:r>
            <a:endParaRPr lang="ru-RU" b="1" dirty="0" smtClean="0"/>
          </a:p>
          <a:p>
            <a:r>
              <a:rPr lang="ru-RU" b="1" dirty="0" smtClean="0"/>
              <a:t>МО </a:t>
            </a:r>
            <a:r>
              <a:rPr lang="ru-RU" b="1" dirty="0" err="1" smtClean="0"/>
              <a:t>Кореновский</a:t>
            </a:r>
            <a:r>
              <a:rPr lang="ru-RU" b="1" dirty="0" smtClean="0"/>
              <a:t> район)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674008_21534479_33aa7e371f8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4188" y="0"/>
            <a:ext cx="9308188" cy="6858000"/>
          </a:xfrm>
          <a:prstGeom prst="rect">
            <a:avLst/>
          </a:prstGeom>
        </p:spPr>
      </p:pic>
      <p:pic>
        <p:nvPicPr>
          <p:cNvPr id="4" name="Рисунок 3" descr="img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4047970"/>
            <a:ext cx="3767638" cy="2810030"/>
          </a:xfrm>
          <a:prstGeom prst="rect">
            <a:avLst/>
          </a:prstGeom>
        </p:spPr>
      </p:pic>
      <p:pic>
        <p:nvPicPr>
          <p:cNvPr id="5" name="Рисунок 4" descr="2717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085184"/>
            <a:ext cx="5236991" cy="1442070"/>
          </a:xfrm>
          <a:prstGeom prst="rect">
            <a:avLst/>
          </a:prstGeom>
        </p:spPr>
      </p:pic>
      <p:pic>
        <p:nvPicPr>
          <p:cNvPr id="6" name="Рисунок 5" descr="apogoda-6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0"/>
            <a:ext cx="3240360" cy="3240360"/>
          </a:xfrm>
          <a:prstGeom prst="rect">
            <a:avLst/>
          </a:prstGeom>
        </p:spPr>
      </p:pic>
      <p:pic>
        <p:nvPicPr>
          <p:cNvPr id="7" name="Рисунок 6" descr="apogoda-6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88640"/>
            <a:ext cx="3672408" cy="2376264"/>
          </a:xfrm>
          <a:prstGeom prst="rect">
            <a:avLst/>
          </a:prstGeom>
        </p:spPr>
      </p:pic>
      <p:pic>
        <p:nvPicPr>
          <p:cNvPr id="8" name="ШУМ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674008_21534479_33aa7e371f8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4188" y="0"/>
            <a:ext cx="9308188" cy="6858000"/>
          </a:xfrm>
          <a:prstGeom prst="rect">
            <a:avLst/>
          </a:prstGeom>
        </p:spPr>
      </p:pic>
      <p:pic>
        <p:nvPicPr>
          <p:cNvPr id="4" name="Рисунок 3" descr="anim (1887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602324"/>
            <a:ext cx="3877394" cy="4255676"/>
          </a:xfrm>
          <a:prstGeom prst="rect">
            <a:avLst/>
          </a:prstGeom>
        </p:spPr>
      </p:pic>
      <p:pic>
        <p:nvPicPr>
          <p:cNvPr id="5" name="Рисунок 4" descr="C_3ciC3tChccSyc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59660"/>
            <a:ext cx="6912862" cy="1998340"/>
          </a:xfrm>
          <a:prstGeom prst="rect">
            <a:avLst/>
          </a:prstGeom>
        </p:spPr>
      </p:pic>
      <p:pic>
        <p:nvPicPr>
          <p:cNvPr id="6" name="Рисунок 5" descr="singing-in-r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96952"/>
            <a:ext cx="2805695" cy="3861048"/>
          </a:xfrm>
          <a:prstGeom prst="rect">
            <a:avLst/>
          </a:prstGeom>
        </p:spPr>
      </p:pic>
      <p:pic>
        <p:nvPicPr>
          <p:cNvPr id="7" name="Рисунок 6" descr="apogoda-6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0"/>
            <a:ext cx="3201888" cy="3201888"/>
          </a:xfrm>
          <a:prstGeom prst="rect">
            <a:avLst/>
          </a:prstGeom>
        </p:spPr>
      </p:pic>
      <p:pic>
        <p:nvPicPr>
          <p:cNvPr id="8" name="Рисунок 7" descr="apogoda-6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0"/>
            <a:ext cx="3672408" cy="367240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067944" y="4766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pic>
        <p:nvPicPr>
          <p:cNvPr id="10" name="ШУМ ДОЖДЯ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565359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-675456"/>
            <a:ext cx="3800475" cy="3810000"/>
          </a:xfrm>
          <a:prstGeom prst="rect">
            <a:avLst/>
          </a:prstGeom>
        </p:spPr>
      </p:pic>
      <p:pic>
        <p:nvPicPr>
          <p:cNvPr id="7" name="Рисунок 6" descr="85973374_0_60860_c5ff9fab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50" y="2519362"/>
            <a:ext cx="4715966" cy="4415439"/>
          </a:xfrm>
          <a:prstGeom prst="rect">
            <a:avLst/>
          </a:prstGeom>
        </p:spPr>
      </p:pic>
      <p:pic>
        <p:nvPicPr>
          <p:cNvPr id="8" name="Рисунок 7" descr="432042_Jumping_frog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72816"/>
            <a:ext cx="28575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Экран (4:3)</PresentationFormat>
  <Paragraphs>4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2015-10-23T15:30:03Z</dcterms:created>
  <dcterms:modified xsi:type="dcterms:W3CDTF">2015-10-27T11:22:09Z</dcterms:modified>
</cp:coreProperties>
</file>