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73" r:id="rId3"/>
    <p:sldId id="266" r:id="rId4"/>
    <p:sldId id="275" r:id="rId5"/>
    <p:sldId id="270" r:id="rId6"/>
    <p:sldId id="265" r:id="rId7"/>
    <p:sldId id="264" r:id="rId8"/>
    <p:sldId id="26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Neizvesten_-_chihanie_(iPlayer.fm).mp3" TargetMode="External"/><Relationship Id="rId7" Type="http://schemas.openxmlformats.org/officeDocument/2006/relationships/image" Target="../media/image3.jpeg"/><Relationship Id="rId2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61;&#1088;&#1072;&#1087;.mp3" TargetMode="External"/><Relationship Id="rId1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Kashel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4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57;&#1084;&#1077;&#1093;%20&#1076;&#1077;&#1074;&#1086;&#1095;&#1082;&#1080;.mp3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55;&#1086;&#1088;&#1086;&#1089;&#1077;&#1085;&#1086;&#1082;.mp3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54;&#1074;&#1094;&#1072;.mp3" TargetMode="External"/><Relationship Id="rId1" Type="http://schemas.openxmlformats.org/officeDocument/2006/relationships/audio" Target="file:///G:\&#1055;&#1088;&#1077;&#1079;&#1077;&#1085;&#1090;&#1072;&#1094;&#1080;&#1103;%20&#1085;&#1077;&#1088;&#1077;&#1095;&#1077;&#1074;&#1099;&#1077;%20&#1079;&#1074;&#1091;&#1082;&#1080;\korova-mychanie-korovy(muzofon.com)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51;&#1086;&#1096;&#1072;&#1076;&#1100;.mp3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102;&#1083;&#1072;.mp3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87;&#1086;&#1075;&#1088;&#1077;&#1084;&#1091;&#1096;&#1082;&#1072;.mp3" TargetMode="External"/><Relationship Id="rId1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osh4_Buben_-_Zvuki_bubna_(iPlayer.fm)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Kolokolchik.mp3" TargetMode="Externa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74;&#1086;&#1076;&#1072;%20&#1082;&#1080;&#1087;&#1080;&#1090;.mp3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57;&#1084;&#1080;&#1085;&#1072;&#1085;&#1080;&#1077;%20%20&#1073;&#1072;&#1085;&#1082;&#1080;.mp3" TargetMode="External"/><Relationship Id="rId1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84;&#1077;&#1096;&#1072;&#1077;&#1084;%20&#1083;&#1086;&#1078;&#1082;&#1086;&#1081;.mp3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42;&#1086;&#1076;&#1072;%20&#1082;&#1072;&#1087;&#1072;&#1077;&#1090;.mp3" TargetMode="Externa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3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52;&#1086;&#1083;&#1086;&#1090;&#1086;&#1082;.mp3" TargetMode="External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85;&#1086;&#1078;&#1085;&#1080;&#1094;&#1072;&#1084;&#1080;%20&#1088;&#1077;&#1078;&#1091;&#1090;.mp3" TargetMode="External"/><Relationship Id="rId1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53;&#1072;&#1083;&#1080;&#1074;&#1072;&#1102;&#1090;%20&#1074;&#1086;&#1076;&#1091;%20&#1074;%20&#1095;&#1072;&#1096;&#1082;&#1091;.mp3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90;&#1077;&#1083;&#1077;&#1092;&#1086;&#1085;.wav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42;&#1077;&#1090;&#1077;&#1088;.mp3" TargetMode="External"/><Relationship Id="rId7" Type="http://schemas.openxmlformats.org/officeDocument/2006/relationships/image" Target="../media/image36.jpeg"/><Relationship Id="rId2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64;&#1091;&#1084;%20&#1076;&#1086;&#1078;&#1076;&#1103;.mp3" TargetMode="External"/><Relationship Id="rId1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96;&#1091;&#1084;%20&#1084;&#1086;&#1088;&#1103;.mp3" TargetMode="External"/><Relationship Id="rId6" Type="http://schemas.openxmlformats.org/officeDocument/2006/relationships/image" Target="../media/image35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47;&#1072;&#1074;&#1099;&#1074;&#1072;&#1085;&#1080;&#1077;%20&#1074;&#1100;&#1102;&#1075;&#1080;.mp3" TargetMode="External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87;&#1080;&#1072;&#1085;&#1080;&#1085;&#1086;.mp3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2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muzyka-baraban(muzofon.com).mp3" TargetMode="External"/><Relationship Id="rId1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75;&#1080;&#1090;&#1072;&#1088;&#1072;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2.png"/><Relationship Id="rId4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75;&#1072;&#1088;&#1084;&#1086;&#1096;&#1082;&#1072;.mp3" TargetMode="External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7.png"/><Relationship Id="rId3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84;&#1077;&#1076;&#1083;&#1077;&#1085;&#1085;&#1072;&#1103;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46.png"/><Relationship Id="rId2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74;&#1077;&#1089;&#1077;&#1083;&#1072;&#1103;%20&#1084;&#1091;&#1079;&#1099;&#1082;&#1072;.mp3" TargetMode="External"/><Relationship Id="rId1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75;&#1088;&#1091;&#1089;&#1090;&#1085;&#1072;&#1103;%20&#1084;&#1091;&#1079;&#1099;&#1082;&#1072;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5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90;&#1080;&#1090;&#1072;&#1085;&#1080;&#1082;.mp3" TargetMode="External"/><Relationship Id="rId10" Type="http://schemas.openxmlformats.org/officeDocument/2006/relationships/image" Target="../media/image42.png"/><Relationship Id="rId4" Type="http://schemas.openxmlformats.org/officeDocument/2006/relationships/audio" Target="file:///C:\Users\&#1044;&#1084;&#1080;&#1090;&#1088;&#1080;&#1081;\Desktop\&#1055;&#1088;&#1077;&#1079;&#1077;&#1085;&#1090;&#1072;&#1094;&#1080;&#1103;%20&#1085;&#1077;&#1088;&#1077;&#1095;&#1077;&#1074;&#1099;&#1077;%20&#1079;&#1074;&#1091;&#1082;&#1080;\&#1041;&#1099;&#1089;&#1090;&#1088;&#1072;&#1103;.mp3" TargetMode="External"/><Relationship Id="rId9" Type="http://schemas.openxmlformats.org/officeDocument/2006/relationships/image" Target="../media/image44.gif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Неречевые звуки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/>
              <a:t>Шишканова</a:t>
            </a:r>
            <a:r>
              <a:rPr lang="ru-RU" b="1" dirty="0" smtClean="0"/>
              <a:t> Надежда Сергеевна </a:t>
            </a:r>
            <a:endParaRPr lang="ru-RU" b="1" dirty="0" smtClean="0"/>
          </a:p>
          <a:p>
            <a:pPr algn="r"/>
            <a:r>
              <a:rPr lang="ru-RU" b="1" dirty="0" smtClean="0"/>
              <a:t>(</a:t>
            </a:r>
            <a:r>
              <a:rPr lang="ru-RU" b="1" dirty="0" smtClean="0"/>
              <a:t>учитель - логопед, МБДОУ </a:t>
            </a:r>
            <a:r>
              <a:rPr lang="ru-RU" b="1" dirty="0" err="1" smtClean="0"/>
              <a:t>д\с</a:t>
            </a:r>
            <a:r>
              <a:rPr lang="ru-RU" b="1" dirty="0" smtClean="0"/>
              <a:t> КВ №6 "Незабудка" г.о. Пущино Московской области)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РАСИВЫЕ ФОНЫ ДЛЯ КОЛЛАЖЕЙ - 1. Комментарии : Дневники на К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9144000" cy="6888481"/>
          </a:xfrm>
          <a:prstGeom prst="rect">
            <a:avLst/>
          </a:prstGeom>
          <a:noFill/>
        </p:spPr>
      </p:pic>
      <p:pic>
        <p:nvPicPr>
          <p:cNvPr id="14" name="Picture 10" descr="Как пережить инфаркт, когда вы один. Обсуждение на LiveInternet - Российский Сервис Онлайн-Дневников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447800"/>
            <a:ext cx="2857500" cy="2857500"/>
          </a:xfrm>
          <a:prstGeom prst="rect">
            <a:avLst/>
          </a:prstGeom>
          <a:noFill/>
        </p:spPr>
      </p:pic>
      <p:pic>
        <p:nvPicPr>
          <p:cNvPr id="15" name="Picture 14" descr="26 Декабря 2013 - Персональный сай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676400"/>
            <a:ext cx="3042709" cy="2743200"/>
          </a:xfrm>
          <a:prstGeom prst="rect">
            <a:avLst/>
          </a:prstGeom>
          <a:noFill/>
        </p:spPr>
      </p:pic>
      <p:pic>
        <p:nvPicPr>
          <p:cNvPr id="16" name="Picture 6" descr="http://im3-tub-ru.yandex.net/i?id=e3198b561b3192f6a1ca24c693dbfd17-35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711898"/>
            <a:ext cx="2667000" cy="2146102"/>
          </a:xfrm>
          <a:prstGeom prst="rect">
            <a:avLst/>
          </a:prstGeom>
          <a:noFill/>
        </p:spPr>
      </p:pic>
      <p:pic>
        <p:nvPicPr>
          <p:cNvPr id="17" name="Picture 12" descr="Картинка Девочка с косичками ревет HD фото, обои для рабочего стол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4648200"/>
            <a:ext cx="2686050" cy="2016604"/>
          </a:xfrm>
          <a:prstGeom prst="rect">
            <a:avLst/>
          </a:prstGeom>
          <a:noFill/>
        </p:spPr>
      </p:pic>
      <p:pic>
        <p:nvPicPr>
          <p:cNvPr id="12" name="Kash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581400" y="3124200"/>
            <a:ext cx="304800" cy="304800"/>
          </a:xfrm>
          <a:prstGeom prst="rect">
            <a:avLst/>
          </a:prstGeom>
        </p:spPr>
      </p:pic>
      <p:pic>
        <p:nvPicPr>
          <p:cNvPr id="13" name="Храп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3505200" y="6019800"/>
            <a:ext cx="304800" cy="304800"/>
          </a:xfrm>
          <a:prstGeom prst="rect">
            <a:avLst/>
          </a:prstGeom>
        </p:spPr>
      </p:pic>
      <p:pic>
        <p:nvPicPr>
          <p:cNvPr id="22" name="Neizvesten_-_chihanie_(iPlayer.f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8153400" y="3124200"/>
            <a:ext cx="304800" cy="304800"/>
          </a:xfrm>
          <a:prstGeom prst="rect">
            <a:avLst/>
          </a:prstGeom>
        </p:spPr>
      </p:pic>
      <p:pic>
        <p:nvPicPr>
          <p:cNvPr id="23" name="Смех девочки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7924800" y="6019800"/>
            <a:ext cx="304800" cy="3048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58373" y="288856"/>
            <a:ext cx="68272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БЛОК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РАЗВИТИЕ СЛУХОВОГО ВНИМАНИЯ И ПАМЯТИ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МАТЕРИАЛЕ НЕРЕЧЕВЫХ ЗВУКОВ.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А-1.НЕРЕЧЕВЫЕ ЗВУКИ, ИЗДАВАЕМЫЕ ЧЕЛОВЕКОМ.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01"/>
          <a:stretch>
            <a:fillRect/>
          </a:stretch>
        </p:blipFill>
        <p:spPr bwMode="auto">
          <a:xfrm>
            <a:off x="0" y="0"/>
            <a:ext cx="9165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lenagold.narod.ru/fon/clipart/k/kow/korova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6172" y="2362201"/>
            <a:ext cx="1555593" cy="1523999"/>
          </a:xfrm>
          <a:prstGeom prst="rect">
            <a:avLst/>
          </a:prstGeom>
          <a:noFill/>
        </p:spPr>
      </p:pic>
      <p:pic>
        <p:nvPicPr>
          <p:cNvPr id="8" name="Picture 4" descr="30103862_1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88"/>
          <a:stretch/>
        </p:blipFill>
        <p:spPr bwMode="auto">
          <a:xfrm>
            <a:off x="6705600" y="1981200"/>
            <a:ext cx="185205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http://s007.radikal.ru/i301/1011/8e/519cec5a46b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1" y="4724400"/>
            <a:ext cx="1812591" cy="1524000"/>
          </a:xfrm>
          <a:prstGeom prst="rect">
            <a:avLst/>
          </a:prstGeom>
          <a:noFill/>
        </p:spPr>
      </p:pic>
      <p:pic>
        <p:nvPicPr>
          <p:cNvPr id="10" name="Picture 6" descr="http://img-fotki.yandex.ru/get/9303/981986.44/0_8772b_df539a26_or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191000"/>
            <a:ext cx="1852352" cy="2514600"/>
          </a:xfrm>
          <a:prstGeom prst="rect">
            <a:avLst/>
          </a:prstGeom>
          <a:noFill/>
        </p:spPr>
      </p:pic>
      <p:pic>
        <p:nvPicPr>
          <p:cNvPr id="11" name="Picture 12" descr="http://s56.radikal.ru/i153/0910/16/5c2ad0b3c38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5105400"/>
            <a:ext cx="1333500" cy="1064681"/>
          </a:xfrm>
          <a:prstGeom prst="rect">
            <a:avLst/>
          </a:prstGeom>
          <a:noFill/>
        </p:spPr>
      </p:pic>
      <p:pic>
        <p:nvPicPr>
          <p:cNvPr id="13" name="korova-mychanie-korov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2362200" y="3505200"/>
            <a:ext cx="304800" cy="304800"/>
          </a:xfrm>
          <a:prstGeom prst="rect">
            <a:avLst/>
          </a:prstGeom>
        </p:spPr>
      </p:pic>
      <p:pic>
        <p:nvPicPr>
          <p:cNvPr id="15" name="Ов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990600" y="5943600"/>
            <a:ext cx="304800" cy="304800"/>
          </a:xfrm>
          <a:prstGeom prst="rect">
            <a:avLst/>
          </a:prstGeom>
        </p:spPr>
      </p:pic>
      <p:pic>
        <p:nvPicPr>
          <p:cNvPr id="18" name="Поросено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3200400" y="5715000"/>
            <a:ext cx="304800" cy="304800"/>
          </a:xfrm>
          <a:prstGeom prst="rect">
            <a:avLst/>
          </a:prstGeom>
        </p:spPr>
      </p:pic>
      <p:pic>
        <p:nvPicPr>
          <p:cNvPr id="19" name="Лошадь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6324600" y="5943600"/>
            <a:ext cx="304800" cy="304800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А-2.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ЗВУКИ, ИЗДАВАЕМЫЕ ЖИВОТНЫМИ.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sanna_ok.users.photofile.ru/photo/ksanna_ok/115400072/128032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286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enagold.narod.ru/fon/clipart/u/udar/drum60.png"/>
          <p:cNvPicPr/>
          <p:nvPr/>
        </p:nvPicPr>
        <p:blipFill>
          <a:blip r:embed="rId7" cstate="print"/>
          <a:srcRect t="55327"/>
          <a:stretch>
            <a:fillRect/>
          </a:stretch>
        </p:blipFill>
        <p:spPr bwMode="auto">
          <a:xfrm>
            <a:off x="3733800" y="25908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p.foto.radikal.ru/0702/0ad44876b09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990600"/>
            <a:ext cx="2855390" cy="3505200"/>
          </a:xfrm>
          <a:prstGeom prst="rect">
            <a:avLst/>
          </a:prstGeom>
          <a:noFill/>
        </p:spPr>
      </p:pic>
      <p:pic>
        <p:nvPicPr>
          <p:cNvPr id="28676" name="Picture 4" descr="http://lenagold.narod.ru/fon/clipart/k/kol/kolokol1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1093" y="1524000"/>
            <a:ext cx="1372907" cy="2057400"/>
          </a:xfrm>
          <a:prstGeom prst="rect">
            <a:avLst/>
          </a:prstGeom>
          <a:noFill/>
        </p:spPr>
      </p:pic>
      <p:pic>
        <p:nvPicPr>
          <p:cNvPr id="28678" name="Picture 6" descr="http://s018.radikal.ru/i522/1201/d7/81e25524b36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990600"/>
            <a:ext cx="1043828" cy="914400"/>
          </a:xfrm>
          <a:prstGeom prst="rect">
            <a:avLst/>
          </a:prstGeom>
          <a:noFill/>
        </p:spPr>
      </p:pic>
      <p:pic>
        <p:nvPicPr>
          <p:cNvPr id="28680" name="Picture 8" descr="http://s60.radikal.ru/i170/0907/ed/5105f245afb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3048000"/>
            <a:ext cx="1236180" cy="1676400"/>
          </a:xfrm>
          <a:prstGeom prst="rect">
            <a:avLst/>
          </a:prstGeom>
          <a:noFill/>
        </p:spPr>
      </p:pic>
      <p:pic>
        <p:nvPicPr>
          <p:cNvPr id="15" name="osh4_Buben_-_Zvuki_bubn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  <p:pic>
        <p:nvPicPr>
          <p:cNvPr id="17" name="погремуш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4876800" y="1676400"/>
            <a:ext cx="304800" cy="304800"/>
          </a:xfrm>
          <a:prstGeom prst="rect">
            <a:avLst/>
          </a:prstGeom>
        </p:spPr>
      </p:pic>
      <p:pic>
        <p:nvPicPr>
          <p:cNvPr id="18" name="юл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6858000" y="4572000"/>
            <a:ext cx="304800" cy="304800"/>
          </a:xfrm>
          <a:prstGeom prst="rect">
            <a:avLst/>
          </a:prstGeom>
        </p:spPr>
      </p:pic>
      <p:pic>
        <p:nvPicPr>
          <p:cNvPr id="19" name="Kolokolchik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3276600"/>
            <a:ext cx="304800" cy="304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33601" y="5299710"/>
            <a:ext cx="392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А-3. ЗВУЧАЩИЕ ИГРУШКИ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delaisait.ucoz.ru/_ph/10/1680571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027.radikal.ru/0804/ad/7167c3c23b9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048000"/>
            <a:ext cx="1057701" cy="1219200"/>
          </a:xfrm>
          <a:prstGeom prst="rect">
            <a:avLst/>
          </a:prstGeom>
          <a:noFill/>
        </p:spPr>
      </p:pic>
      <p:pic>
        <p:nvPicPr>
          <p:cNvPr id="27652" name="Picture 4" descr="http://lenagold.narod.ru/fon/clipart/ch/cha/chash1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953000"/>
            <a:ext cx="1151320" cy="872659"/>
          </a:xfrm>
          <a:prstGeom prst="rect">
            <a:avLst/>
          </a:prstGeom>
          <a:noFill/>
        </p:spPr>
      </p:pic>
      <p:pic>
        <p:nvPicPr>
          <p:cNvPr id="15" name="Рисунок 14" descr="http://img-fotki.yandex.ru/get/9068/981986.8a/0_8fb81_1285d988_orig"/>
          <p:cNvPicPr/>
          <p:nvPr/>
        </p:nvPicPr>
        <p:blipFill>
          <a:blip r:embed="rId9" cstate="print"/>
          <a:srcRect l="25975" t="33333" r="49332" b="32349"/>
          <a:stretch>
            <a:fillRect/>
          </a:stretch>
        </p:blipFill>
        <p:spPr bwMode="auto">
          <a:xfrm>
            <a:off x="6019800" y="4038600"/>
            <a:ext cx="200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s019.radikal.ru/i610/1205/26/782259726a02.png"/>
          <p:cNvPicPr/>
          <p:nvPr/>
        </p:nvPicPr>
        <p:blipFill>
          <a:blip r:embed="rId10" cstate="print"/>
          <a:srcRect l="62694"/>
          <a:stretch>
            <a:fillRect/>
          </a:stretch>
        </p:blipFill>
        <p:spPr bwMode="auto">
          <a:xfrm>
            <a:off x="228600" y="38100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мешаем ложк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219200" y="5715000"/>
            <a:ext cx="304800" cy="304800"/>
          </a:xfrm>
          <a:prstGeom prst="rect">
            <a:avLst/>
          </a:prstGeom>
        </p:spPr>
      </p:pic>
      <p:pic>
        <p:nvPicPr>
          <p:cNvPr id="14" name="Сминание  бан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990600" y="4419600"/>
            <a:ext cx="304800" cy="304800"/>
          </a:xfrm>
          <a:prstGeom prst="rect">
            <a:avLst/>
          </a:prstGeom>
        </p:spPr>
      </p:pic>
      <p:pic>
        <p:nvPicPr>
          <p:cNvPr id="19" name="вода кипит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191000" y="3962400"/>
            <a:ext cx="304800" cy="304800"/>
          </a:xfrm>
          <a:prstGeom prst="rect">
            <a:avLst/>
          </a:prstGeom>
        </p:spPr>
      </p:pic>
      <p:pic>
        <p:nvPicPr>
          <p:cNvPr id="12" name="Вода капает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6400800" y="4114800"/>
            <a:ext cx="304800" cy="3048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3487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А-4.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БЫТОВЫЕ ЗВУКИ.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стен &quot; Страница 1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581400"/>
            <a:ext cx="3088029" cy="2362200"/>
          </a:xfrm>
          <a:prstGeom prst="rect">
            <a:avLst/>
          </a:prstGeom>
          <a:noFill/>
        </p:spPr>
      </p:pic>
      <p:pic>
        <p:nvPicPr>
          <p:cNvPr id="7170" name="Picture 2" descr="Молодая петрозаводчанка со время ссоры воткнула ножницы в спину собутыльник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81000"/>
            <a:ext cx="2209800" cy="2209800"/>
          </a:xfrm>
          <a:prstGeom prst="rect">
            <a:avLst/>
          </a:prstGeom>
          <a:noFill/>
        </p:spPr>
      </p:pic>
      <p:pic>
        <p:nvPicPr>
          <p:cNvPr id="7172" name="Picture 4" descr="Дневник toma-tom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685800"/>
            <a:ext cx="2667000" cy="1773555"/>
          </a:xfrm>
          <a:prstGeom prst="rect">
            <a:avLst/>
          </a:prstGeom>
          <a:noFill/>
        </p:spPr>
      </p:pic>
      <p:pic>
        <p:nvPicPr>
          <p:cNvPr id="12" name="Наливают воду в чашку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162800" y="2133600"/>
            <a:ext cx="304800" cy="304800"/>
          </a:xfrm>
          <a:prstGeom prst="rect">
            <a:avLst/>
          </a:prstGeom>
        </p:spPr>
      </p:pic>
      <p:pic>
        <p:nvPicPr>
          <p:cNvPr id="13" name="ножницами режу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3352800" y="2286000"/>
            <a:ext cx="304800" cy="304800"/>
          </a:xfrm>
          <a:prstGeom prst="rect">
            <a:avLst/>
          </a:prstGeom>
        </p:spPr>
      </p:pic>
      <p:pic>
        <p:nvPicPr>
          <p:cNvPr id="14" name="Молото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8229600" y="5715000"/>
            <a:ext cx="304800" cy="304800"/>
          </a:xfrm>
          <a:prstGeom prst="rect">
            <a:avLst/>
          </a:prstGeom>
        </p:spPr>
      </p:pic>
      <p:pic>
        <p:nvPicPr>
          <p:cNvPr id="9218" name="Picture 2" descr="Большое фото модели телефона Sony Ericsson W810i, Каталог популярных моделей мобильных телефонов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6400" y="3581400"/>
            <a:ext cx="2124281" cy="2362200"/>
          </a:xfrm>
          <a:prstGeom prst="rect">
            <a:avLst/>
          </a:prstGeom>
          <a:noFill/>
        </p:spPr>
      </p:pic>
      <p:pic>
        <p:nvPicPr>
          <p:cNvPr id="16" name="телефон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3352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&quot;Адресъ&quot; - Недвижимость Севастополя. Продажа квартир, участков, домов и коммерческой недвижимости в Севастополе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57200"/>
            <a:ext cx="3175000" cy="2381250"/>
          </a:xfrm>
          <a:prstGeom prst="rect">
            <a:avLst/>
          </a:prstGeom>
          <a:noFill/>
        </p:spPr>
      </p:pic>
      <p:pic>
        <p:nvPicPr>
          <p:cNvPr id="21508" name="Picture 4" descr="Смотрим онлайн Tutorial fr AION - Bien dbuter - Статусы, картинки, приколы, видео и многое другое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33400"/>
            <a:ext cx="3152560" cy="2362200"/>
          </a:xfrm>
          <a:prstGeom prst="rect">
            <a:avLst/>
          </a:prstGeom>
          <a:noFill/>
        </p:spPr>
      </p:pic>
      <p:pic>
        <p:nvPicPr>
          <p:cNvPr id="21510" name="Picture 6" descr="@дневники - Серый челове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4800" y="3429000"/>
            <a:ext cx="3149600" cy="2362200"/>
          </a:xfrm>
          <a:prstGeom prst="rect">
            <a:avLst/>
          </a:prstGeom>
          <a:noFill/>
        </p:spPr>
      </p:pic>
      <p:pic>
        <p:nvPicPr>
          <p:cNvPr id="21512" name="Picture 8" descr="Вьюга в картинках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429000"/>
            <a:ext cx="3200400" cy="2362200"/>
          </a:xfrm>
          <a:prstGeom prst="rect">
            <a:avLst/>
          </a:prstGeom>
          <a:noFill/>
        </p:spPr>
      </p:pic>
      <p:pic>
        <p:nvPicPr>
          <p:cNvPr id="13" name="шум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95800" y="2667000"/>
            <a:ext cx="304800" cy="304800"/>
          </a:xfrm>
          <a:prstGeom prst="rect">
            <a:avLst/>
          </a:prstGeom>
        </p:spPr>
      </p:pic>
      <p:pic>
        <p:nvPicPr>
          <p:cNvPr id="14" name="Шум дожд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648200" y="5562600"/>
            <a:ext cx="304800" cy="304800"/>
          </a:xfrm>
          <a:prstGeom prst="rect">
            <a:avLst/>
          </a:prstGeom>
        </p:spPr>
      </p:pic>
      <p:pic>
        <p:nvPicPr>
          <p:cNvPr id="15" name="Ветер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8458200" y="2743200"/>
            <a:ext cx="304800" cy="304800"/>
          </a:xfrm>
          <a:prstGeom prst="rect">
            <a:avLst/>
          </a:prstGeom>
        </p:spPr>
      </p:pic>
      <p:pic>
        <p:nvPicPr>
          <p:cNvPr id="16" name="Завывание вьюги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8534400" y="5638800"/>
            <a:ext cx="304800" cy="3048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А-5.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ЗВУКИ ПРИРОДЫ.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РАСИВЫЕ ФОНЫ ДЛЯ КОЛЛАЖЕЙ - 1. Комментарии : Дневники на К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9144000" cy="6888481"/>
          </a:xfrm>
          <a:prstGeom prst="rect">
            <a:avLst/>
          </a:prstGeom>
          <a:noFill/>
        </p:spPr>
      </p:pic>
      <p:pic>
        <p:nvPicPr>
          <p:cNvPr id="5" name="Picture 2" descr="http://i018.radikal.ru/0911/9f/e613a180f6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27733">
            <a:off x="1676238" y="72641"/>
            <a:ext cx="1223691" cy="3048000"/>
          </a:xfrm>
          <a:prstGeom prst="rect">
            <a:avLst/>
          </a:prstGeom>
          <a:noFill/>
        </p:spPr>
      </p:pic>
      <p:pic>
        <p:nvPicPr>
          <p:cNvPr id="26628" name="Picture 4" descr="http://lenagold.narod.ru/fon/clipart/p/piano/piano2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581400"/>
            <a:ext cx="3456432" cy="2805546"/>
          </a:xfrm>
          <a:prstGeom prst="rect">
            <a:avLst/>
          </a:prstGeom>
          <a:noFill/>
        </p:spPr>
      </p:pic>
      <p:pic>
        <p:nvPicPr>
          <p:cNvPr id="26630" name="Picture 6" descr="http://s45.radikal.ru/i108/0911/45/69b76795677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81000"/>
            <a:ext cx="2331134" cy="2272608"/>
          </a:xfrm>
          <a:prstGeom prst="rect">
            <a:avLst/>
          </a:prstGeom>
          <a:noFill/>
        </p:spPr>
      </p:pic>
      <p:pic>
        <p:nvPicPr>
          <p:cNvPr id="26632" name="Picture 8" descr="http://i054.radikal.ru/0911/38/874eb9c15e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3962399"/>
            <a:ext cx="1631089" cy="1606049"/>
          </a:xfrm>
          <a:prstGeom prst="rect">
            <a:avLst/>
          </a:prstGeom>
          <a:noFill/>
        </p:spPr>
      </p:pic>
      <p:pic>
        <p:nvPicPr>
          <p:cNvPr id="8" name="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828800" y="2514600"/>
            <a:ext cx="304800" cy="304800"/>
          </a:xfrm>
          <a:prstGeom prst="rect">
            <a:avLst/>
          </a:prstGeom>
        </p:spPr>
      </p:pic>
      <p:pic>
        <p:nvPicPr>
          <p:cNvPr id="9" name="muzyka-baraban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7543800" y="5181600"/>
            <a:ext cx="304800" cy="304800"/>
          </a:xfrm>
          <a:prstGeom prst="rect">
            <a:avLst/>
          </a:prstGeom>
        </p:spPr>
      </p:pic>
      <p:pic>
        <p:nvPicPr>
          <p:cNvPr id="10" name="пианин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3581400" y="6096000"/>
            <a:ext cx="304800" cy="304800"/>
          </a:xfrm>
          <a:prstGeom prst="rect">
            <a:avLst/>
          </a:prstGeom>
        </p:spPr>
      </p:pic>
      <p:pic>
        <p:nvPicPr>
          <p:cNvPr id="11" name="гармошк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7010400" y="2209800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41722" y="152400"/>
            <a:ext cx="226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А-6.ЗВУКИ МУЗЫКИ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РАСИВЫЕ ФОНЫ ДЛЯ КОЛЛАЖЕЙ - 1. Комментарии : Дневники на К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9144000" cy="6888481"/>
          </a:xfrm>
          <a:prstGeom prst="rect">
            <a:avLst/>
          </a:prstGeom>
          <a:noFill/>
        </p:spPr>
      </p:pic>
      <p:pic>
        <p:nvPicPr>
          <p:cNvPr id="4100" name="Picture 4" descr="Смайл'Fist ВКонтак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524000"/>
            <a:ext cx="2057400" cy="2057400"/>
          </a:xfrm>
          <a:prstGeom prst="rect">
            <a:avLst/>
          </a:prstGeom>
          <a:noFill/>
        </p:spPr>
      </p:pic>
      <p:pic>
        <p:nvPicPr>
          <p:cNvPr id="4104" name="Picture 8" descr="The Value of a Smi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990600"/>
            <a:ext cx="1903262" cy="2057399"/>
          </a:xfrm>
          <a:prstGeom prst="rect">
            <a:avLst/>
          </a:prstGeom>
          <a:noFill/>
        </p:spPr>
      </p:pic>
      <p:pic>
        <p:nvPicPr>
          <p:cNvPr id="9" name="Picture 8" descr="http://i054.radikal.ru/0911/38/874eb9c15e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038600"/>
            <a:ext cx="1631089" cy="1606049"/>
          </a:xfrm>
          <a:prstGeom prst="rect">
            <a:avLst/>
          </a:prstGeom>
          <a:noFill/>
        </p:spPr>
      </p:pic>
      <p:pic>
        <p:nvPicPr>
          <p:cNvPr id="10" name="Picture 8" descr="http://i054.radikal.ru/0911/38/874eb9c15e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381000"/>
            <a:ext cx="3200400" cy="3151269"/>
          </a:xfrm>
          <a:prstGeom prst="rect">
            <a:avLst/>
          </a:prstGeom>
          <a:noFill/>
        </p:spPr>
      </p:pic>
      <p:pic>
        <p:nvPicPr>
          <p:cNvPr id="11" name="Picture 2" descr="http://s51.radikal.ru/i133/0905/24/a1a8d64bde0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4419600"/>
            <a:ext cx="2091558" cy="1010920"/>
          </a:xfrm>
          <a:prstGeom prst="rect">
            <a:avLst/>
          </a:prstGeom>
          <a:noFill/>
        </p:spPr>
      </p:pic>
      <p:pic>
        <p:nvPicPr>
          <p:cNvPr id="4106" name="Picture 10" descr="http://lenagold.narod.ru/fon/clipart/s/sob/sobaka18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3429000"/>
            <a:ext cx="2454341" cy="2514600"/>
          </a:xfrm>
          <a:prstGeom prst="rect">
            <a:avLst/>
          </a:prstGeom>
          <a:noFill/>
        </p:spPr>
      </p:pic>
      <p:pic>
        <p:nvPicPr>
          <p:cNvPr id="12" name="грустная музы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1981200" y="3048000"/>
            <a:ext cx="304800" cy="304800"/>
          </a:xfrm>
          <a:prstGeom prst="rect">
            <a:avLst/>
          </a:prstGeom>
        </p:spPr>
      </p:pic>
      <p:pic>
        <p:nvPicPr>
          <p:cNvPr id="13" name="веселая музы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2743200"/>
            <a:ext cx="304800" cy="304800"/>
          </a:xfrm>
          <a:prstGeom prst="rect">
            <a:avLst/>
          </a:prstGeom>
        </p:spPr>
      </p:pic>
      <p:pic>
        <p:nvPicPr>
          <p:cNvPr id="14" name="медленна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1676400" y="5257800"/>
            <a:ext cx="304800" cy="304800"/>
          </a:xfrm>
          <a:prstGeom prst="rect">
            <a:avLst/>
          </a:prstGeom>
        </p:spPr>
      </p:pic>
      <p:pic>
        <p:nvPicPr>
          <p:cNvPr id="16" name="Быстрая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4724400" y="5181600"/>
            <a:ext cx="304800" cy="304800"/>
          </a:xfrm>
          <a:prstGeom prst="rect">
            <a:avLst/>
          </a:prstGeom>
        </p:spPr>
      </p:pic>
      <p:pic>
        <p:nvPicPr>
          <p:cNvPr id="17" name="титаник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8077200" y="3124200"/>
            <a:ext cx="304800" cy="304800"/>
          </a:xfrm>
          <a:prstGeom prst="rect">
            <a:avLst/>
          </a:prstGeom>
        </p:spPr>
      </p:pic>
      <p:pic>
        <p:nvPicPr>
          <p:cNvPr id="18" name="титаник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7848600" y="5410200"/>
            <a:ext cx="304800" cy="3048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41722" y="228600"/>
            <a:ext cx="226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А-6.ЗВУКИ МУЗЫКИ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66</Words>
  <Application>Microsoft Office PowerPoint</Application>
  <PresentationFormat>Экран (4:3)</PresentationFormat>
  <Paragraphs>12</Paragraphs>
  <Slides>9</Slides>
  <Notes>0</Notes>
  <HiddenSlides>0</HiddenSlides>
  <MMClips>34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1</cp:lastModifiedBy>
  <cp:revision>104</cp:revision>
  <dcterms:created xsi:type="dcterms:W3CDTF">2014-08-19T18:01:10Z</dcterms:created>
  <dcterms:modified xsi:type="dcterms:W3CDTF">2015-11-12T18:51:53Z</dcterms:modified>
</cp:coreProperties>
</file>