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7F2B-2EB1-40CD-89EF-A428F9AC090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E2732-6859-41F7-95DE-08DB2DAC824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7F2B-2EB1-40CD-89EF-A428F9AC090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2732-6859-41F7-95DE-08DB2DAC8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7F2B-2EB1-40CD-89EF-A428F9AC090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2732-6859-41F7-95DE-08DB2DAC8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7F2B-2EB1-40CD-89EF-A428F9AC090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E2732-6859-41F7-95DE-08DB2DAC824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7F2B-2EB1-40CD-89EF-A428F9AC090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E2732-6859-41F7-95DE-08DB2DAC824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7F2B-2EB1-40CD-89EF-A428F9AC090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E2732-6859-41F7-95DE-08DB2DAC82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7F2B-2EB1-40CD-89EF-A428F9AC090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E2732-6859-41F7-95DE-08DB2DAC824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7F2B-2EB1-40CD-89EF-A428F9AC090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E2732-6859-41F7-95DE-08DB2DAC824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7F2B-2EB1-40CD-89EF-A428F9AC090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E2732-6859-41F7-95DE-08DB2DAC824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7F2B-2EB1-40CD-89EF-A428F9AC090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E2732-6859-41F7-95DE-08DB2DAC824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7F2B-2EB1-40CD-89EF-A428F9AC090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E2732-6859-41F7-95DE-08DB2DAC824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0B67F2B-2EB1-40CD-89EF-A428F9AC090D}" type="datetimeFigureOut">
              <a:rPr lang="ru-RU" smtClean="0"/>
              <a:t>20.08.2015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C1E2732-6859-41F7-95DE-08DB2DAC824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1328347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Мир деревьев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3902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9143999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468434"/>
            <a:ext cx="699903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charset="0"/>
              </a:rPr>
              <a:t>Деревца в лесу стоят,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charset="0"/>
              </a:rPr>
              <a:t>Даже в тихий день дрожат.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charset="0"/>
              </a:rPr>
              <a:t>Вдоль извилистой тропинки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charset="0"/>
              </a:rPr>
              <a:t>Шелестят листвой... (осинки)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3883987"/>
            <a:ext cx="53581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Что за дерево стоит –</a:t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Ветра нет, а лист дрожит?</a:t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(Осина)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" y="848059"/>
            <a:ext cx="9140374" cy="6009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20172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Ель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9965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0754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476672"/>
            <a:ext cx="543963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Украшает их народ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Каждый раз под Новый год.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Вместо листиков — иголки.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Назови деревья! (Елки)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43808" y="3726916"/>
            <a:ext cx="553908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Кто и летом, и зимой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 колкой шубке смоляной?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 дождь осенний и в капель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Не снимает шубку... (ель)</a:t>
            </a:r>
          </a:p>
        </p:txBody>
      </p:sp>
    </p:spTree>
    <p:extLst>
      <p:ext uri="{BB962C8B-B14F-4D97-AF65-F5344CB8AC3E}">
        <p14:creationId xmlns:p14="http://schemas.microsoft.com/office/powerpoint/2010/main" val="222340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26425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Дуб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4778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43" y="116632"/>
            <a:ext cx="71622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И гадать не надо даже -</a:t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Тут же, сразу назовем,</a:t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Если только кто подскажет</a:t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То, что жёлуди на нем!</a:t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(Дуб)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4653135"/>
            <a:ext cx="738214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charset="0"/>
              </a:rPr>
              <a:t>Он в лесу, как витязь, встанет,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charset="0"/>
              </a:rPr>
              <a:t>Желудями в срок одарит.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charset="0"/>
              </a:rPr>
              <a:t>И лесник, и лесоруб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charset="0"/>
              </a:rPr>
              <a:t>С ним знакомы. Это... (дуб)</a:t>
            </a:r>
          </a:p>
        </p:txBody>
      </p:sp>
    </p:spTree>
    <p:extLst>
      <p:ext uri="{BB962C8B-B14F-4D97-AF65-F5344CB8AC3E}">
        <p14:creationId xmlns:p14="http://schemas.microsoft.com/office/powerpoint/2010/main" val="210942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963"/>
            <a:ext cx="9144000" cy="6095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11663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Клён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006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5622" y="476672"/>
            <a:ext cx="580043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Желто-красная одежка,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Каждый листик, как ладошка.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Осенью всех ярче он.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Догадались? Это... (клен)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3645024"/>
            <a:ext cx="5832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Письмами летят крылатки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На дорожки и площадки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 не знает почтальон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Для кого их пишет ... 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(Клён) 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86"/>
            <a:ext cx="9144000" cy="6150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Ива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6621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" y="0"/>
            <a:ext cx="9144000" cy="68580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548680"/>
            <a:ext cx="587013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Ветви в воду опустила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И о чем-то загрустила.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Посмотрите, как красиво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Над рекой склонилась... (ива)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7744" y="2780928"/>
            <a:ext cx="62415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Над рекой свой стан склонила,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В воду кудри обронила,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Листик длинный шелестит,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Словно, плачет и грустит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Над рекою быстрой</a:t>
            </a: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                            ( ива)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/>
                <a:latin typeface="Arial Black" pitchFamily="34" charset="0"/>
              </a:rPr>
            </a:b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4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0446"/>
            <a:ext cx="9144000" cy="6097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11663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Ольха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218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8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Берёза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644"/>
            <a:ext cx="9144000" cy="5766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67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836712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округлыми листочками,</a:t>
            </a:r>
            <a:b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майскими цветочками,</a:t>
            </a:r>
            <a:b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соцветиями тонкими,</a:t>
            </a:r>
            <a:b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с шишечками звонкими.</a:t>
            </a:r>
            <a:b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строгой осенью она</a:t>
            </a:r>
            <a:b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Стоит, как летом, зелена.</a:t>
            </a:r>
            <a:b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лист роняет за листом,</a:t>
            </a:r>
            <a:b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зиме готовится притом.</a:t>
            </a:r>
            <a:b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(ольха)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3734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Рябина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7826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476672"/>
            <a:ext cx="678262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charset="0"/>
              </a:rPr>
              <a:t>В мае грелась, зеленела,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charset="0"/>
              </a:rPr>
              <a:t>Гроздья осенью надела.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charset="0"/>
              </a:rPr>
              <a:t>В алых ягодках — горчинка.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charset="0"/>
              </a:rPr>
              <a:t>Что за деревце? (Рябинка)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832" y="3429000"/>
            <a:ext cx="5544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Ягоды не сладость,</a:t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Зато глазу радость</a:t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И садам украшенье,</a:t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А друзьям угощенье.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                        (Рябина)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18864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Черёмуха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7234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9738" y="1052736"/>
            <a:ext cx="6573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Будто снежный шар бела,</a:t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По весне она цвела,</a:t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Нежный запах источала.</a:t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А когда пора настала,</a:t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Разом сделалась она</a:t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Вся от ягоды черна.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(Черёмуха)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29"/>
            <a:ext cx="9144000" cy="6216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5715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Яблоня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856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/>
              </a:rPr>
              <a:t>Стоит чудо-дерево,</a:t>
            </a:r>
            <a:br>
              <a:rPr lang="ru-RU" sz="3200" dirty="0" smtClean="0">
                <a:solidFill>
                  <a:schemeClr val="bg1"/>
                </a:solidFill>
                <a:effectLst/>
              </a:rPr>
            </a:br>
            <a:r>
              <a:rPr lang="ru-RU" sz="3200" dirty="0" smtClean="0">
                <a:solidFill>
                  <a:schemeClr val="bg1"/>
                </a:solidFill>
                <a:effectLst/>
              </a:rPr>
              <a:t>На дереве – мячики:</a:t>
            </a:r>
            <a:br>
              <a:rPr lang="ru-RU" sz="3200" dirty="0" smtClean="0">
                <a:solidFill>
                  <a:schemeClr val="bg1"/>
                </a:solidFill>
                <a:effectLst/>
              </a:rPr>
            </a:br>
            <a:r>
              <a:rPr lang="ru-RU" sz="3200" dirty="0" smtClean="0">
                <a:solidFill>
                  <a:schemeClr val="bg1"/>
                </a:solidFill>
                <a:effectLst/>
              </a:rPr>
              <a:t>Летом – зеленые,</a:t>
            </a:r>
            <a:br>
              <a:rPr lang="ru-RU" sz="3200" dirty="0" smtClean="0">
                <a:solidFill>
                  <a:schemeClr val="bg1"/>
                </a:solidFill>
                <a:effectLst/>
              </a:rPr>
            </a:br>
            <a:r>
              <a:rPr lang="ru-RU" sz="3200" dirty="0" smtClean="0">
                <a:solidFill>
                  <a:schemeClr val="bg1"/>
                </a:solidFill>
                <a:effectLst/>
              </a:rPr>
              <a:t>Осенью – румяные.</a:t>
            </a:r>
            <a:br>
              <a:rPr lang="ru-RU" sz="3200" dirty="0" smtClean="0">
                <a:solidFill>
                  <a:schemeClr val="bg1"/>
                </a:solidFill>
                <a:effectLst/>
              </a:rPr>
            </a:br>
            <a:r>
              <a:rPr lang="ru-RU" sz="3200" dirty="0" smtClean="0">
                <a:solidFill>
                  <a:schemeClr val="bg1"/>
                </a:solidFill>
                <a:effectLst/>
              </a:rPr>
              <a:t>Ответ: </a:t>
            </a:r>
            <a:r>
              <a:rPr lang="ru-RU" sz="3200" b="1" dirty="0" smtClean="0">
                <a:solidFill>
                  <a:schemeClr val="bg1"/>
                </a:solidFill>
                <a:effectLst/>
              </a:rPr>
              <a:t>Яблоня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887201"/>
            <a:ext cx="6408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Оно высоко и ветвисто,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Весною зеленеет быстро,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Красивым зацветает цветом,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Украшено плодами летом,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Зимой же голое стоит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И неприглядное на вид.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                    (Яблоня)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/>
                <a:latin typeface="Arial Black" pitchFamily="34" charset="0"/>
              </a:rPr>
            </a:b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2204864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Конец=)</a:t>
            </a:r>
            <a:endParaRPr lang="ru-RU" sz="9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548680"/>
            <a:ext cx="553600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Белый низ, зеленый верх 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В летней роще краше всех!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На стволах полоски.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Хороши... (березки)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3212975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И красива, и стройна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Средь подруг стоит она.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Вся в </a:t>
            </a:r>
            <a:r>
              <a:rPr lang="ru-RU" sz="3200" dirty="0" err="1" smtClean="0">
                <a:solidFill>
                  <a:schemeClr val="bg1"/>
                </a:solidFill>
              </a:rPr>
              <a:t>кудряжках</a:t>
            </a:r>
            <a:r>
              <a:rPr lang="ru-RU" sz="3200" dirty="0" smtClean="0">
                <a:solidFill>
                  <a:schemeClr val="bg1"/>
                </a:solidFill>
              </a:rPr>
              <a:t> и серёжках.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Это белая...(Березка)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4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" y="1333500"/>
            <a:ext cx="9139839" cy="5524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88640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Липа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7448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0" y="0"/>
            <a:ext cx="9154050" cy="68580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244" y="322293"/>
            <a:ext cx="601235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Над ее густой листвой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В зной гудит пчелиный рой.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А зимою всех от гриппа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Вкусным медом лечит... (липа)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3356992"/>
            <a:ext cx="489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Это дерево цветет,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Аромат и мед дает.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 спасает нас от гриппа,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От простуд царевна - ...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(Липа)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3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43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65152"/>
            <a:ext cx="41582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Посмотрите дети -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Это липы цвет,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Ароматы лета,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Нам принес в привет,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Чай его душистый,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Любит стар и мал,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Очень многим людям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Он здоровье дал: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Сбил температуру,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Горло подлечил,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Горькую микстуру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Детям заменил,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 от кашля средства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Просто лучше нет -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Вот какой кудесник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Этот </a:t>
            </a:r>
            <a:r>
              <a:rPr lang="ru-RU" sz="2400" dirty="0" err="1" smtClean="0">
                <a:solidFill>
                  <a:schemeClr val="bg1"/>
                </a:solidFill>
              </a:rPr>
              <a:t>липов</a:t>
            </a:r>
            <a:r>
              <a:rPr lang="ru-RU" sz="2400" dirty="0" smtClean="0">
                <a:solidFill>
                  <a:schemeClr val="bg1"/>
                </a:solidFill>
              </a:rPr>
              <a:t> цвет!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8990" y="6049773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Ирина Козленко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6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Сосна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526"/>
            <a:ext cx="9144000" cy="596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3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547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Что же это за девица: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Не швея не мастерица, 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Ничего сама не шьет, 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Но в иголках круглый год.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(Сосна или ель) 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7804" y="3501008"/>
            <a:ext cx="6120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На мне колючие иголки,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Но я не пихта и не ёлка.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Стройна, прекрасна, зелена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Весь год красавица ... . (</a:t>
            </a:r>
            <a:r>
              <a:rPr lang="ru-RU" sz="3200" b="1" dirty="0">
                <a:solidFill>
                  <a:schemeClr val="bg1"/>
                </a:solidFill>
              </a:rPr>
              <a:t>Сосна</a:t>
            </a:r>
            <a:r>
              <a:rPr lang="ru-RU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86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1663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Осина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67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132</TotalTime>
  <Words>318</Words>
  <Application>Microsoft Office PowerPoint</Application>
  <PresentationFormat>Экран (4:3)</PresentationFormat>
  <Paragraphs>78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Валерия</cp:lastModifiedBy>
  <cp:revision>11</cp:revision>
  <dcterms:created xsi:type="dcterms:W3CDTF">2015-08-20T08:58:53Z</dcterms:created>
  <dcterms:modified xsi:type="dcterms:W3CDTF">2015-08-20T11:11:50Z</dcterms:modified>
</cp:coreProperties>
</file>