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9" r:id="rId6"/>
    <p:sldId id="260" r:id="rId7"/>
    <p:sldId id="288" r:id="rId8"/>
    <p:sldId id="265" r:id="rId9"/>
    <p:sldId id="268" r:id="rId10"/>
    <p:sldId id="289" r:id="rId11"/>
    <p:sldId id="269" r:id="rId12"/>
    <p:sldId id="27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F2D"/>
    <a:srgbClr val="D658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книж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6506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Презентация подготовлена </a:t>
            </a:r>
            <a:r>
              <a:rPr lang="ru-RU" sz="2800" b="1" dirty="0" err="1" smtClean="0">
                <a:solidFill>
                  <a:schemeClr val="bg1"/>
                </a:solidFill>
              </a:rPr>
              <a:t>Штефан</a:t>
            </a:r>
            <a:r>
              <a:rPr lang="ru-RU" sz="2800" b="1" dirty="0" smtClean="0">
                <a:solidFill>
                  <a:schemeClr val="bg1"/>
                </a:solidFill>
              </a:rPr>
              <a:t> Н.Л.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6628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Сказочные предметы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5" descr="3 м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5219700" cy="36395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кур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5364088" cy="37890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3570287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Users\1\Downloads\Fox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2656"/>
            <a:ext cx="3764699" cy="4509120"/>
          </a:xfrm>
          <a:prstGeom prst="rect">
            <a:avLst/>
          </a:prstGeom>
          <a:noFill/>
        </p:spPr>
      </p:pic>
      <p:pic>
        <p:nvPicPr>
          <p:cNvPr id="17" name="Picture 3" descr="C:\Users\1\Downloads\imgpreview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980728"/>
            <a:ext cx="5292080" cy="4257675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b="10500"/>
          <a:stretch>
            <a:fillRect/>
          </a:stretch>
        </p:blipFill>
        <p:spPr bwMode="auto">
          <a:xfrm>
            <a:off x="755576" y="332656"/>
            <a:ext cx="532195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2636912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Заколдованные картинки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6" descr="C:\Documents and Settings\Алекс\Рабочий стол\работа\картинки\сказка о рыбаке и рыбк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04664"/>
            <a:ext cx="7850832" cy="6029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176464" cy="29523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2656"/>
            <a:ext cx="4176464" cy="2952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84984"/>
            <a:ext cx="4176464" cy="3168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284984"/>
            <a:ext cx="4176464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5603" name="Picture 3" descr="E:\Презентации по Пушкину+ сказки\img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0688"/>
            <a:ext cx="4536504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4010744" cy="3024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04664"/>
            <a:ext cx="3888432" cy="3024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429000"/>
            <a:ext cx="4010744" cy="31683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429000"/>
            <a:ext cx="3888432" cy="3168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6626" name="Picture 2" descr="E:\Презентации по Пушкину+ сказки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552728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4248472" cy="30243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76672"/>
            <a:ext cx="3888432" cy="3024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01008"/>
            <a:ext cx="4248472" cy="2952328"/>
          </a:xfrm>
          <a:prstGeom prst="rect">
            <a:avLst/>
          </a:prstGeom>
          <a:solidFill>
            <a:srgbClr val="D65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501008"/>
            <a:ext cx="3888432" cy="2952328"/>
          </a:xfrm>
          <a:prstGeom prst="rect">
            <a:avLst/>
          </a:prstGeom>
          <a:solidFill>
            <a:srgbClr val="75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5391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Отгадай-ка сказку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Красна девица грустна,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Ей не нравится весна,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Ей на солнце тяжко!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Слёзы льёт бедняжка.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6021288"/>
            <a:ext cx="2215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Снегурочка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Picture 5" descr="C:\Users\1\Downloads\sk-snegurochka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714732" cy="5328592"/>
          </a:xfrm>
          <a:prstGeom prst="rect">
            <a:avLst/>
          </a:prstGeom>
          <a:noFill/>
        </p:spPr>
      </p:pic>
      <p:pic>
        <p:nvPicPr>
          <p:cNvPr id="17" name="Picture 7" descr="C:\Users\1\Downloads\sk-snegurochk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6"/>
            <a:ext cx="3528392" cy="413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35010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Носик – круглым пятачком,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Им в земле удобно рыться,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Хвостик маленький крючком,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Вместо туфелек – копытца.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Трое их и до чего же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Братья дружные похожи!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Отгадайте без подсказки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Вы названье этой сказки.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8-2006-03-12-17-3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788246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717032"/>
            <a:ext cx="213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Три поросенка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4928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Кто-то за кого-то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Ухватился крепко: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 Ой, никак не вытянуть!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Ой, засело крепко!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ещё помощники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Скоро прибегут…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Победит упрямицу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Дружный общий труд.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Кто засел так крепко,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Может это…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ре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88913"/>
            <a:ext cx="4407024" cy="61204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6165304"/>
            <a:ext cx="96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Репка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436096" y="0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Уходя, просила мать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Никому не открывать,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 открыли дети дверь!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Обманул зубастый зверь-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Песню мамину пропел,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потом козляток съел.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Кто из вас догадается,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Как сказка называется?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7 козл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412776"/>
            <a:ext cx="5400600" cy="494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6165304"/>
            <a:ext cx="307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Волк и семеро козлят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51845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Удивляется народ: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Едет печка, дым идёт,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Емеля на печи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Ест большие калачи!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Чай сам наливается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 его хотенью.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сказка называется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…………………………….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Users\1\Downloads\1328417181_po-schuchemu-velenyu-500.jpg"/>
          <p:cNvPicPr>
            <a:picLocks noChangeAspect="1" noChangeArrowheads="1"/>
          </p:cNvPicPr>
          <p:nvPr/>
        </p:nvPicPr>
        <p:blipFill>
          <a:blip r:embed="rId3" cstate="print"/>
          <a:srcRect t="19656"/>
          <a:stretch>
            <a:fillRect/>
          </a:stretch>
        </p:blipFill>
        <p:spPr bwMode="auto">
          <a:xfrm>
            <a:off x="4427984" y="1519436"/>
            <a:ext cx="4716016" cy="5338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933056"/>
            <a:ext cx="307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 щучьему велению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220072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Возле леса, на опушке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Трое их живёт в избушке.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Там три стула и три кружки.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Три кроватки, три подушки.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Угадайте, без подсказки,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Вы названье  этой сказки?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C:\Users\1\Downloads\34944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96408" cy="3988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32656"/>
            <a:ext cx="19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Три медведя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Унесла его лиса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За далекие леса.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Но придет на помощь кот, 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Своего дружка спасет!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Открывай, лиса, мешок – 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Ты свободен, петушок!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Петя, Петя, петушок,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C:\Users\1\Downloads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630" y="2532335"/>
            <a:ext cx="3461370" cy="4325665"/>
          </a:xfrm>
          <a:prstGeom prst="rect">
            <a:avLst/>
          </a:prstGeom>
          <a:noFill/>
        </p:spPr>
      </p:pic>
      <p:pic>
        <p:nvPicPr>
          <p:cNvPr id="34819" name="Picture 3" descr="C:\Users\1\Downloads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3456384" cy="43935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3093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Золотой гребешок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Сидит в корзине девочка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 мишки за спиной.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Он сам, того не ведая,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Несёт её домой.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Ну отгадал загадку?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Тогда скорей скажи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Названье этой сказки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……………………………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маша и медве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24744"/>
            <a:ext cx="4283968" cy="494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165304"/>
            <a:ext cx="248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Маша и медведь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149566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Румяный круглый паренёк,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Сбежал из дому на денёк.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С весёлой песенкой бродил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И все напасти обходил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До той поры, пока в лесу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Не встретил хитрую лису.</a:t>
            </a:r>
            <a:endParaRPr lang="ru-RU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6" name="Picture 5" descr="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5903913" cy="39987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0312" y="450912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Колобок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Нашла однажды мышка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Совсем пустой домишко.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Стала жить да поживать,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Да жильцов к себе пускать.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5715000" cy="415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0212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Теремок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220072" y="314096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Уговаривала братца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Старшая сестрица: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«Ты из лужицы не пей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Мутную водицу».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Не послушался мальчонка -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Превратился он в козлёнка.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1\Downloads\imgpreview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0520" cy="38884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51571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Сестрица </a:t>
            </a:r>
            <a:r>
              <a:rPr lang="ru-RU" sz="2400" b="1" dirty="0" err="1" smtClean="0">
                <a:solidFill>
                  <a:srgbClr val="C00000"/>
                </a:solidFill>
              </a:rPr>
              <a:t>Аленушка</a:t>
            </a:r>
            <a:r>
              <a:rPr lang="ru-RU" sz="2400" b="1" dirty="0" smtClean="0">
                <a:solidFill>
                  <a:srgbClr val="C00000"/>
                </a:solidFill>
              </a:rPr>
              <a:t> и братец Иванушка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45286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5949280"/>
            <a:ext cx="354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Сказка о рыбаке и рыбке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80344"/>
            <a:ext cx="43880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Подарит новое корыто.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новый дом, и слуг в придачу.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если уж она сердита,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ней вместе уплывет удача!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Исчезнет все, и в море зыбком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Растает….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2564904"/>
            <a:ext cx="4758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Молодцы!</a:t>
            </a:r>
            <a:endParaRPr lang="ru-RU" sz="7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оксана\Desktop\pushk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423862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оксана\Desktop\73d50d231a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152627" cy="553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ксана\Desktop\artlib_gallery-323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ксана\Desktop\dffd7d754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51845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2204864"/>
            <a:ext cx="468052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«У сказки добрая душа»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060848"/>
            <a:ext cx="5950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Телеграмма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от сказочных героев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Picture 6" descr="http://rasskajem.ru/wp-content/uploads/2012/06/%D0%A1%D0%B5%D1%81%D1%82%D1%80%D0%B8%D1%86%D0%B0-%D0%90%D0%BB%D1%91%D0%BD%D1%83%D1%88%D0%BA%D0%B0-%D0%B8-%D0%B1%D1%80%D0%B0%D1%82%D0%B5%D1%86-%D0%98%D0%B2%D0%B0%D0%BD%D1%83%D1%88%D0%BA%D0%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9410">
            <a:off x="325641" y="355146"/>
            <a:ext cx="3110612" cy="3161489"/>
          </a:xfrm>
          <a:prstGeom prst="rect">
            <a:avLst/>
          </a:prstGeom>
          <a:noFill/>
        </p:spPr>
      </p:pic>
      <p:pic>
        <p:nvPicPr>
          <p:cNvPr id="6" name="Picture 18" descr="snegur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6664">
            <a:off x="534295" y="607631"/>
            <a:ext cx="2990850" cy="3671887"/>
          </a:xfrm>
          <a:prstGeom prst="rect">
            <a:avLst/>
          </a:prstGeom>
          <a:noFill/>
        </p:spPr>
      </p:pic>
      <p:pic>
        <p:nvPicPr>
          <p:cNvPr id="7" name="Picture 2" descr="C:\Users\1\Downloads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2733">
            <a:off x="580685" y="972132"/>
            <a:ext cx="2993685" cy="3415585"/>
          </a:xfrm>
          <a:prstGeom prst="rect">
            <a:avLst/>
          </a:prstGeom>
          <a:noFill/>
        </p:spPr>
      </p:pic>
      <p:pic>
        <p:nvPicPr>
          <p:cNvPr id="8" name="Picture 4" descr="C:\Users\1\Downloads\1296217379_lisa_i_volk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2068">
            <a:off x="5765442" y="387752"/>
            <a:ext cx="3024336" cy="283006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63146" t="44089" r="10270" b="30711"/>
          <a:stretch>
            <a:fillRect/>
          </a:stretch>
        </p:blipFill>
        <p:spPr bwMode="auto">
          <a:xfrm rot="858148">
            <a:off x="5639018" y="720646"/>
            <a:ext cx="2957079" cy="317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C:\Users\1\Downloads\1329412387_9785896766568.jpg"/>
          <p:cNvPicPr>
            <a:picLocks noChangeAspect="1" noChangeArrowheads="1"/>
          </p:cNvPicPr>
          <p:nvPr/>
        </p:nvPicPr>
        <p:blipFill>
          <a:blip r:embed="rId8" cstate="print"/>
          <a:srcRect t="19557"/>
          <a:stretch>
            <a:fillRect/>
          </a:stretch>
        </p:blipFill>
        <p:spPr bwMode="auto">
          <a:xfrm rot="881784">
            <a:off x="5441501" y="1028521"/>
            <a:ext cx="3070022" cy="3276857"/>
          </a:xfrm>
          <a:prstGeom prst="rect">
            <a:avLst/>
          </a:prstGeom>
          <a:noFill/>
        </p:spPr>
      </p:pic>
      <p:pic>
        <p:nvPicPr>
          <p:cNvPr id="12" name="Picture 5" descr="О РЫБАК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27584" y="548680"/>
            <a:ext cx="7632848" cy="5400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383</Words>
  <Application>Microsoft Office PowerPoint</Application>
  <PresentationFormat>Экран (4:3)</PresentationFormat>
  <Paragraphs>96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2013-06-09T11:32:01Z</dcterms:created>
  <dcterms:modified xsi:type="dcterms:W3CDTF">2014-08-15T03:08:46Z</dcterms:modified>
</cp:coreProperties>
</file>