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6" r:id="rId6"/>
    <p:sldId id="273" r:id="rId7"/>
    <p:sldId id="274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2D9"/>
    <a:srgbClr val="E34405"/>
    <a:srgbClr val="E1B207"/>
    <a:srgbClr val="086FE0"/>
    <a:srgbClr val="29DD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749CA4-5CC2-4FC1-AD06-476961044F0E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56DF87-70F7-4CE3-A65A-B4D57DBF3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F22D9"/>
                </a:solidFill>
              </a:rPr>
              <a:t>Занятие по образовательной деятельности в средней группе «В гостях у Петушка»</a:t>
            </a:r>
            <a:endParaRPr lang="ru-RU" dirty="0">
              <a:solidFill>
                <a:srgbClr val="0F22D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772400" cy="1728191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>
              <a:solidFill>
                <a:srgbClr val="E34405"/>
              </a:solidFill>
            </a:endParaRPr>
          </a:p>
          <a:p>
            <a:pPr algn="ctr"/>
            <a:endParaRPr lang="ru-RU" b="1" dirty="0" smtClean="0">
              <a:solidFill>
                <a:srgbClr val="E34405"/>
              </a:solidFill>
            </a:endParaRPr>
          </a:p>
          <a:p>
            <a:pPr algn="l"/>
            <a:r>
              <a:rPr lang="ru-RU" b="1" dirty="0" smtClean="0">
                <a:solidFill>
                  <a:srgbClr val="0F22D9"/>
                </a:solidFill>
              </a:rPr>
              <a:t>Автор презентации</a:t>
            </a:r>
          </a:p>
          <a:p>
            <a:pPr algn="l"/>
            <a:r>
              <a:rPr lang="ru-RU" b="1" dirty="0" smtClean="0">
                <a:solidFill>
                  <a:srgbClr val="0F22D9"/>
                </a:solidFill>
              </a:rPr>
              <a:t>Данилова Наталья Александровна</a:t>
            </a:r>
            <a:endParaRPr lang="ru-RU" b="1" dirty="0" smtClean="0">
              <a:solidFill>
                <a:srgbClr val="0F22D9"/>
              </a:solidFill>
            </a:endParaRPr>
          </a:p>
          <a:p>
            <a:pPr algn="ctr"/>
            <a:endParaRPr lang="ru-RU" b="1" dirty="0" smtClean="0">
              <a:solidFill>
                <a:srgbClr val="0F22D9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6528" y="265392"/>
            <a:ext cx="4349728" cy="5971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5"/>
            <a:ext cx="4343496" cy="5963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976" y="364254"/>
            <a:ext cx="4225272" cy="58010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5392"/>
            <a:ext cx="4320480" cy="5931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F22D9"/>
                </a:solidFill>
              </a:rPr>
              <a:t/>
            </a:r>
            <a:br>
              <a:rPr lang="ru-RU" sz="8800" dirty="0" smtClean="0">
                <a:solidFill>
                  <a:srgbClr val="0F22D9"/>
                </a:solidFill>
              </a:rPr>
            </a:br>
            <a:r>
              <a:rPr lang="ru-RU" sz="8800" dirty="0" smtClean="0">
                <a:solidFill>
                  <a:srgbClr val="0F22D9"/>
                </a:solidFill>
              </a:rPr>
              <a:t/>
            </a:r>
            <a:br>
              <a:rPr lang="ru-RU" sz="8800" dirty="0" smtClean="0">
                <a:solidFill>
                  <a:srgbClr val="0F22D9"/>
                </a:solidFill>
              </a:rPr>
            </a:br>
            <a:r>
              <a:rPr lang="ru-RU" sz="8800" dirty="0" smtClean="0">
                <a:solidFill>
                  <a:srgbClr val="0F22D9"/>
                </a:solidFill>
              </a:rPr>
              <a:t/>
            </a:r>
            <a:br>
              <a:rPr lang="ru-RU" sz="8800" dirty="0" smtClean="0">
                <a:solidFill>
                  <a:srgbClr val="0F22D9"/>
                </a:solidFill>
              </a:rPr>
            </a:br>
            <a:r>
              <a:rPr lang="ru-RU" sz="8800" dirty="0" smtClean="0">
                <a:solidFill>
                  <a:srgbClr val="0F22D9"/>
                </a:solidFill>
              </a:rPr>
              <a:t>Работы детей</a:t>
            </a:r>
            <a:endParaRPr lang="ru-RU" sz="8800" dirty="0">
              <a:solidFill>
                <a:srgbClr val="0F22D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работа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5392"/>
            <a:ext cx="4392488" cy="60306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работа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43496" cy="59633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работа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7"/>
            <a:ext cx="4369766" cy="59994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работа 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6528" y="265392"/>
            <a:ext cx="4349728" cy="59719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работа 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9212" y="404664"/>
            <a:ext cx="430073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петушок филимонов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1138"/>
            <a:ext cx="345638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F22D9"/>
                </a:solidFill>
              </a:rPr>
              <a:t>     </a:t>
            </a:r>
            <a:r>
              <a:rPr lang="ru-RU" dirty="0" err="1" smtClean="0">
                <a:solidFill>
                  <a:srgbClr val="0F22D9"/>
                </a:solidFill>
              </a:rPr>
              <a:t>Филимоновская</a:t>
            </a:r>
            <a:r>
              <a:rPr lang="ru-RU" dirty="0" smtClean="0">
                <a:solidFill>
                  <a:srgbClr val="0F22D9"/>
                </a:solidFill>
              </a:rPr>
              <a:t> </a:t>
            </a:r>
            <a:br>
              <a:rPr lang="ru-RU" dirty="0" smtClean="0">
                <a:solidFill>
                  <a:srgbClr val="0F22D9"/>
                </a:solidFill>
              </a:rPr>
            </a:br>
            <a:r>
              <a:rPr lang="ru-RU" dirty="0" smtClean="0">
                <a:solidFill>
                  <a:srgbClr val="0F22D9"/>
                </a:solidFill>
              </a:rPr>
              <a:t>                      народная игрушка</a:t>
            </a:r>
            <a:endParaRPr lang="ru-RU" dirty="0">
              <a:solidFill>
                <a:srgbClr val="0F22D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работа 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976" y="265392"/>
            <a:ext cx="4297280" cy="58999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007" y="1192505"/>
            <a:ext cx="5963985" cy="4472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90007" y="1192505"/>
            <a:ext cx="5963985" cy="4472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F22D9"/>
                </a:solidFill>
              </a:rPr>
              <a:t>Образцы росписей</a:t>
            </a:r>
            <a:endParaRPr lang="ru-RU" sz="7200" dirty="0">
              <a:solidFill>
                <a:srgbClr val="0F22D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ец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4056803" cy="58399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ец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4248472" cy="60390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ец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6528" y="364256"/>
            <a:ext cx="4277720" cy="5873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3727" y="1481138"/>
            <a:ext cx="329654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F22D9"/>
                </a:solidFill>
              </a:rPr>
              <a:t>Поэтапная роспись петушка </a:t>
            </a:r>
            <a:r>
              <a:rPr lang="ru-RU" dirty="0" err="1" smtClean="0">
                <a:solidFill>
                  <a:srgbClr val="0F22D9"/>
                </a:solidFill>
              </a:rPr>
              <a:t>филимоновской</a:t>
            </a:r>
            <a:r>
              <a:rPr lang="ru-RU" dirty="0" smtClean="0">
                <a:solidFill>
                  <a:srgbClr val="0F22D9"/>
                </a:solidFill>
              </a:rPr>
              <a:t> росписью</a:t>
            </a:r>
            <a:endParaRPr lang="ru-RU" dirty="0">
              <a:solidFill>
                <a:srgbClr val="0F22D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27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Занятие по образовательной деятельности в средней группе «В гостях у Петушка»</vt:lpstr>
      <vt:lpstr>     Филимоновская                        народная игрушка</vt:lpstr>
      <vt:lpstr>Слайд 3</vt:lpstr>
      <vt:lpstr>Слайд 4</vt:lpstr>
      <vt:lpstr>Образцы росписей</vt:lpstr>
      <vt:lpstr>Слайд 6</vt:lpstr>
      <vt:lpstr>Слайд 7</vt:lpstr>
      <vt:lpstr>Слайд 8</vt:lpstr>
      <vt:lpstr>Поэтапная роспись петушка филимоновской росписью</vt:lpstr>
      <vt:lpstr>Слайд 10</vt:lpstr>
      <vt:lpstr>Слайд 11</vt:lpstr>
      <vt:lpstr>Слайд 12</vt:lpstr>
      <vt:lpstr>Слайд 13</vt:lpstr>
      <vt:lpstr>   Работы детей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образовательной деятельности в средней группе «В гостях у Петушка»</dc:title>
  <dc:creator>Наталья</dc:creator>
  <cp:lastModifiedBy>1</cp:lastModifiedBy>
  <cp:revision>12</cp:revision>
  <dcterms:created xsi:type="dcterms:W3CDTF">2012-11-21T14:00:27Z</dcterms:created>
  <dcterms:modified xsi:type="dcterms:W3CDTF">2014-08-20T11:23:16Z</dcterms:modified>
</cp:coreProperties>
</file>