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63" r:id="rId4"/>
    <p:sldId id="264" r:id="rId5"/>
    <p:sldId id="259" r:id="rId6"/>
    <p:sldId id="260" r:id="rId7"/>
    <p:sldId id="288" r:id="rId8"/>
    <p:sldId id="265" r:id="rId9"/>
    <p:sldId id="268" r:id="rId10"/>
    <p:sldId id="289" r:id="rId11"/>
    <p:sldId id="269" r:id="rId12"/>
    <p:sldId id="274" r:id="rId13"/>
    <p:sldId id="270" r:id="rId14"/>
    <p:sldId id="271" r:id="rId15"/>
    <p:sldId id="272" r:id="rId16"/>
    <p:sldId id="273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6" r:id="rId28"/>
    <p:sldId id="287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5DF2D"/>
    <a:srgbClr val="D658D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3" name="Picture 5" descr="книжки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2915816" y="4077072"/>
            <a:ext cx="5616624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Рожкова Светлана Валерьевна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МБДОУ Детский сад № 38 "Лесная поляна".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Учитель – логопед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 smtClean="0">
              <a:solidFill>
                <a:schemeClr val="bg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 сказки русская душа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Рисунок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Рисунок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3999" cy="6858000"/>
          </a:xfrm>
        </p:spPr>
      </p:pic>
      <p:sp>
        <p:nvSpPr>
          <p:cNvPr id="5" name="TextBox 4"/>
          <p:cNvSpPr txBox="1"/>
          <p:nvPr/>
        </p:nvSpPr>
        <p:spPr>
          <a:xfrm>
            <a:off x="1115616" y="1700808"/>
            <a:ext cx="66287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latin typeface="Comic Sans MS" pitchFamily="66" charset="0"/>
              </a:rPr>
              <a:t>Сказочные предметы</a:t>
            </a:r>
            <a:endParaRPr lang="ru-RU" sz="48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10" name="Picture 5" descr="3 мед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04664"/>
            <a:ext cx="5219700" cy="363956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1" name="Picture 4" descr="курочк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2564904"/>
            <a:ext cx="5364088" cy="378904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8" y="1412776"/>
            <a:ext cx="3570287" cy="468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78" name="Picture 2" descr="C:\Users\1\Downloads\Fox000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9992" y="332656"/>
            <a:ext cx="3764699" cy="4509120"/>
          </a:xfrm>
          <a:prstGeom prst="rect">
            <a:avLst/>
          </a:prstGeom>
          <a:noFill/>
        </p:spPr>
      </p:pic>
      <p:pic>
        <p:nvPicPr>
          <p:cNvPr id="17" name="Picture 3" descr="C:\Users\1\Downloads\imgpreview (4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31840" y="980728"/>
            <a:ext cx="5292080" cy="4257675"/>
          </a:xfrm>
          <a:prstGeom prst="rect">
            <a:avLst/>
          </a:prstGeom>
          <a:noFill/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8" cstate="print"/>
          <a:srcRect b="10500"/>
          <a:stretch>
            <a:fillRect/>
          </a:stretch>
        </p:blipFill>
        <p:spPr bwMode="auto">
          <a:xfrm>
            <a:off x="755576" y="332656"/>
            <a:ext cx="5321957" cy="357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Рисунок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TextBox 4"/>
          <p:cNvSpPr txBox="1"/>
          <p:nvPr/>
        </p:nvSpPr>
        <p:spPr>
          <a:xfrm>
            <a:off x="1259632" y="2636912"/>
            <a:ext cx="6555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Comic Sans MS" pitchFamily="66" charset="0"/>
              </a:rPr>
              <a:t>Заколдованные картинки</a:t>
            </a:r>
            <a:endParaRPr lang="ru-RU" sz="40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Рисунок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pic>
        <p:nvPicPr>
          <p:cNvPr id="5" name="Picture 6" descr="C:\Documents and Settings\Алекс\Рабочий стол\работа\картинки\сказка о рыбаке и рыбке\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39552" y="404664"/>
            <a:ext cx="7850832" cy="602992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67544" y="332656"/>
            <a:ext cx="4176464" cy="295232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644008" y="332656"/>
            <a:ext cx="4176464" cy="295232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3284984"/>
            <a:ext cx="4176464" cy="316835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644008" y="3284984"/>
            <a:ext cx="4176464" cy="316835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Рисунок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pic>
        <p:nvPicPr>
          <p:cNvPr id="25603" name="Picture 3" descr="E:\Презентации по Пушкину+ сказки\img2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620688"/>
            <a:ext cx="4536504" cy="568863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611560" y="404664"/>
            <a:ext cx="4010744" cy="302433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644008" y="404664"/>
            <a:ext cx="3888432" cy="302433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11560" y="3429000"/>
            <a:ext cx="4010744" cy="316835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644008" y="3429000"/>
            <a:ext cx="3888432" cy="316835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Рисунок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pic>
        <p:nvPicPr>
          <p:cNvPr id="26626" name="Picture 2" descr="E:\Презентации по Пушкину+ сказки\images (29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908720"/>
            <a:ext cx="6552728" cy="511256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11560" y="476672"/>
            <a:ext cx="4248472" cy="302433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860032" y="476672"/>
            <a:ext cx="3888432" cy="302433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3501008"/>
            <a:ext cx="4248472" cy="2952328"/>
          </a:xfrm>
          <a:prstGeom prst="rect">
            <a:avLst/>
          </a:prstGeom>
          <a:solidFill>
            <a:srgbClr val="D658D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860032" y="3501008"/>
            <a:ext cx="3888432" cy="2952328"/>
          </a:xfrm>
          <a:prstGeom prst="rect">
            <a:avLst/>
          </a:prstGeom>
          <a:solidFill>
            <a:srgbClr val="75DF2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Рисунок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TextBox 4"/>
          <p:cNvSpPr txBox="1"/>
          <p:nvPr/>
        </p:nvSpPr>
        <p:spPr>
          <a:xfrm>
            <a:off x="1763688" y="2132856"/>
            <a:ext cx="539121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  <a:latin typeface="Comic Sans MS" pitchFamily="66" charset="0"/>
              </a:rPr>
              <a:t>Отгадай-ка сказку</a:t>
            </a:r>
            <a:endParaRPr lang="ru-RU" sz="44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548680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Красна девица грустна,</a:t>
            </a:r>
          </a:p>
          <a:p>
            <a:r>
              <a:rPr lang="ru-RU" sz="2800" b="1" dirty="0" smtClean="0">
                <a:solidFill>
                  <a:srgbClr val="C00000"/>
                </a:solidFill>
              </a:rPr>
              <a:t>Ей не нравится весна,</a:t>
            </a:r>
          </a:p>
          <a:p>
            <a:r>
              <a:rPr lang="ru-RU" sz="2800" b="1" dirty="0" smtClean="0">
                <a:solidFill>
                  <a:srgbClr val="C00000"/>
                </a:solidFill>
              </a:rPr>
              <a:t>Ей на солнце тяжко!</a:t>
            </a:r>
          </a:p>
          <a:p>
            <a:r>
              <a:rPr lang="ru-RU" sz="2800" b="1" dirty="0" smtClean="0">
                <a:solidFill>
                  <a:srgbClr val="C00000"/>
                </a:solidFill>
              </a:rPr>
              <a:t>Слёзы льёт бедняжка.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76056" y="6021288"/>
            <a:ext cx="22152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Снегурочка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13" name="Picture 5" descr="C:\Users\1\Downloads\sk-snegurochka-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88640"/>
            <a:ext cx="3714732" cy="5328592"/>
          </a:xfrm>
          <a:prstGeom prst="rect">
            <a:avLst/>
          </a:prstGeom>
          <a:noFill/>
        </p:spPr>
      </p:pic>
      <p:pic>
        <p:nvPicPr>
          <p:cNvPr id="17" name="Picture 7" descr="C:\Users\1\Downloads\sk-snegurochka-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2492896"/>
            <a:ext cx="3528392" cy="41319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Рисунок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3999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4355976" y="3501008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Носик – круглым пятачком,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Им в земле удобно рыться,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Хвостик маленький крючком,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Вместо туфелек – копытца.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Трое их и до чего же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Братья дружные похожи!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Отгадайте без подсказки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Вы названье этой сказки.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6" name="Picture 6" descr="8-2006-03-12-17-35-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88640"/>
            <a:ext cx="4788246" cy="331236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39552" y="3717032"/>
            <a:ext cx="2139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Три поросенка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Рисунок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395536" y="2492896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Кто-то за кого-то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Ухватился крепко:</a:t>
            </a:r>
          </a:p>
          <a:p>
            <a:pPr>
              <a:buFontTx/>
              <a:buChar char="-"/>
            </a:pPr>
            <a:r>
              <a:rPr lang="ru-RU" sz="2400" b="1" dirty="0" smtClean="0">
                <a:solidFill>
                  <a:srgbClr val="C00000"/>
                </a:solidFill>
              </a:rPr>
              <a:t> Ой, никак не вытянуть!</a:t>
            </a:r>
          </a:p>
          <a:p>
            <a:pPr>
              <a:buFontTx/>
              <a:buChar char="-"/>
            </a:pPr>
            <a:r>
              <a:rPr lang="ru-RU" sz="2400" b="1" dirty="0" smtClean="0">
                <a:solidFill>
                  <a:srgbClr val="C00000"/>
                </a:solidFill>
              </a:rPr>
              <a:t>Ой, засело крепко!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Но ещё помощники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Скоро прибегут…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Победит упрямицу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Дружный общий труд.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Кто засел так крепко,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Может это…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6" name="Picture 7" descr="репк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7" y="188913"/>
            <a:ext cx="4407024" cy="6120407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940152" y="6165304"/>
            <a:ext cx="9667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Репка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Рисунок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5436096" y="0"/>
            <a:ext cx="4572000" cy="275152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Уходя, просила мать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Никому не открывать,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Но открыли дети дверь!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Обманул зубастый зверь-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Песню мамину пропел,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А потом козляток съел.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Кто из вас догадается,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Как сказка называется?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6" name="Picture 7" descr="7 козля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0" y="1412776"/>
            <a:ext cx="5400600" cy="494116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868144" y="6165304"/>
            <a:ext cx="30736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Волк и семеро козлят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Рисунок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6" name="Picture 3" descr="C:\Users\оксана\Desktop\a4a0d75ac1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476672"/>
            <a:ext cx="5184576" cy="58326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Рисунок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539552" y="260648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Удивляется народ:</a:t>
            </a:r>
          </a:p>
          <a:p>
            <a:pPr>
              <a:buFontTx/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Едет печка, дым идёт,</a:t>
            </a:r>
          </a:p>
          <a:p>
            <a:pPr>
              <a:buFontTx/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А Емеля на печи</a:t>
            </a:r>
          </a:p>
          <a:p>
            <a:pPr>
              <a:buFontTx/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Ест большие калачи!</a:t>
            </a:r>
          </a:p>
          <a:p>
            <a:pPr>
              <a:buFontTx/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Чай сам наливается</a:t>
            </a:r>
          </a:p>
          <a:p>
            <a:pPr>
              <a:buFontTx/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По его хотенью.</a:t>
            </a:r>
          </a:p>
          <a:p>
            <a:pPr>
              <a:buFontTx/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А сказка называется</a:t>
            </a:r>
          </a:p>
          <a:p>
            <a:pPr>
              <a:buFontTx/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…………………………….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32770" name="Picture 2" descr="C:\Users\1\Downloads\1328417181_po-schuchemu-velenyu-500.jpg"/>
          <p:cNvPicPr>
            <a:picLocks noChangeAspect="1" noChangeArrowheads="1"/>
          </p:cNvPicPr>
          <p:nvPr/>
        </p:nvPicPr>
        <p:blipFill>
          <a:blip r:embed="rId3" cstate="print"/>
          <a:srcRect t="19656"/>
          <a:stretch>
            <a:fillRect/>
          </a:stretch>
        </p:blipFill>
        <p:spPr bwMode="auto">
          <a:xfrm>
            <a:off x="4427984" y="1519436"/>
            <a:ext cx="4716016" cy="533856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11560" y="3933056"/>
            <a:ext cx="3078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По щучьему велению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Рисунок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5220072" y="4221088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Возле леса, на опушке</a:t>
            </a:r>
          </a:p>
          <a:p>
            <a:pPr>
              <a:buFontTx/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Трое их живёт в избушке.</a:t>
            </a:r>
          </a:p>
          <a:p>
            <a:pPr>
              <a:buFontTx/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Там три стула и три кружки.</a:t>
            </a:r>
          </a:p>
          <a:p>
            <a:pPr>
              <a:buFontTx/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Три кроватки, три подушки.</a:t>
            </a:r>
          </a:p>
          <a:p>
            <a:pPr>
              <a:buFontTx/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Угадайте, без подсказки,</a:t>
            </a:r>
          </a:p>
          <a:p>
            <a:pPr>
              <a:buFontTx/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Вы названье  этой сказки?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33794" name="Picture 2" descr="C:\Users\1\Downloads\349447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5196408" cy="398864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084168" y="332656"/>
            <a:ext cx="19134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Три медведя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Рисунок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3999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0" y="3501008"/>
            <a:ext cx="4572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Georgia" pitchFamily="18" charset="0"/>
              </a:rPr>
              <a:t>Унесла его лиса</a:t>
            </a:r>
            <a:br>
              <a:rPr lang="ru-RU" sz="2400" b="1" dirty="0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Georgia" pitchFamily="18" charset="0"/>
              </a:rPr>
              <a:t>За далекие леса.</a:t>
            </a:r>
            <a:br>
              <a:rPr lang="ru-RU" sz="2400" b="1" dirty="0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Georgia" pitchFamily="18" charset="0"/>
              </a:rPr>
              <a:t>Но придет на помощь кот, </a:t>
            </a:r>
            <a:br>
              <a:rPr lang="ru-RU" sz="2400" b="1" dirty="0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Georgia" pitchFamily="18" charset="0"/>
              </a:rPr>
              <a:t>Своего дружка спасет!</a:t>
            </a:r>
            <a:br>
              <a:rPr lang="ru-RU" sz="2400" b="1" dirty="0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Georgia" pitchFamily="18" charset="0"/>
              </a:rPr>
              <a:t>Открывай, лиса, мешок – </a:t>
            </a:r>
            <a:br>
              <a:rPr lang="ru-RU" sz="2400" b="1" dirty="0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Georgia" pitchFamily="18" charset="0"/>
              </a:rPr>
              <a:t>Ты свободен, петушок!</a:t>
            </a:r>
            <a:br>
              <a:rPr lang="ru-RU" sz="2400" b="1" dirty="0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Georgia" pitchFamily="18" charset="0"/>
              </a:rPr>
              <a:t>Петя, Петя, петушок,</a:t>
            </a:r>
            <a:br>
              <a:rPr lang="ru-RU" sz="2400" b="1" dirty="0" smtClean="0">
                <a:solidFill>
                  <a:srgbClr val="C00000"/>
                </a:solidFill>
                <a:latin typeface="Georgia" pitchFamily="18" charset="0"/>
              </a:rPr>
            </a:b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34818" name="Picture 2" descr="C:\Users\1\Downloads\0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82630" y="2532335"/>
            <a:ext cx="3461370" cy="4325665"/>
          </a:xfrm>
          <a:prstGeom prst="rect">
            <a:avLst/>
          </a:prstGeom>
          <a:noFill/>
        </p:spPr>
      </p:pic>
      <p:pic>
        <p:nvPicPr>
          <p:cNvPr id="34819" name="Picture 3" descr="C:\Users\1\Downloads\0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0"/>
            <a:ext cx="3456384" cy="439353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23528" y="6309320"/>
            <a:ext cx="3672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Золотой гребешок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Рисунок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4572000" y="404664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Сидит в корзине девочка</a:t>
            </a:r>
          </a:p>
          <a:p>
            <a:pPr>
              <a:buFontTx/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У мишки за спиной.</a:t>
            </a:r>
          </a:p>
          <a:p>
            <a:pPr>
              <a:buFontTx/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Он сам, того не ведая,</a:t>
            </a:r>
          </a:p>
          <a:p>
            <a:pPr>
              <a:buFontTx/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Несёт её домой.</a:t>
            </a:r>
          </a:p>
          <a:p>
            <a:pPr>
              <a:buFontTx/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Ну отгадал загадку?</a:t>
            </a:r>
          </a:p>
          <a:p>
            <a:pPr>
              <a:buFontTx/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Тогда скорей скажи</a:t>
            </a:r>
          </a:p>
          <a:p>
            <a:pPr>
              <a:buFontTx/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Названье этой сказки</a:t>
            </a:r>
          </a:p>
          <a:p>
            <a:pPr>
              <a:buFontTx/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…………………………… 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6" name="Picture 7" descr="маша и медведь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51520" y="1124744"/>
            <a:ext cx="4283968" cy="494116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043608" y="6165304"/>
            <a:ext cx="24890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Маша и медведь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Рисунок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0" y="4149566"/>
            <a:ext cx="4572000" cy="270843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 smtClean="0">
                <a:solidFill>
                  <a:srgbClr val="C00000"/>
                </a:solidFill>
                <a:latin typeface="Verdana" pitchFamily="34" charset="0"/>
              </a:rPr>
              <a:t>Румяный круглый паренёк,</a:t>
            </a:r>
          </a:p>
          <a:p>
            <a:pPr>
              <a:spcBef>
                <a:spcPct val="50000"/>
              </a:spcBef>
            </a:pPr>
            <a:r>
              <a:rPr lang="ru-RU" sz="2000" b="1" dirty="0" smtClean="0">
                <a:solidFill>
                  <a:srgbClr val="C00000"/>
                </a:solidFill>
                <a:latin typeface="Verdana" pitchFamily="34" charset="0"/>
              </a:rPr>
              <a:t>Сбежал из дому на денёк.</a:t>
            </a:r>
          </a:p>
          <a:p>
            <a:pPr>
              <a:spcBef>
                <a:spcPct val="50000"/>
              </a:spcBef>
            </a:pPr>
            <a:r>
              <a:rPr lang="ru-RU" sz="2000" b="1" dirty="0" smtClean="0">
                <a:solidFill>
                  <a:srgbClr val="C00000"/>
                </a:solidFill>
                <a:latin typeface="Verdana" pitchFamily="34" charset="0"/>
              </a:rPr>
              <a:t>С весёлой песенкой бродил</a:t>
            </a:r>
          </a:p>
          <a:p>
            <a:pPr>
              <a:spcBef>
                <a:spcPct val="50000"/>
              </a:spcBef>
            </a:pPr>
            <a:r>
              <a:rPr lang="ru-RU" sz="2000" b="1" dirty="0" smtClean="0">
                <a:solidFill>
                  <a:srgbClr val="C00000"/>
                </a:solidFill>
                <a:latin typeface="Verdana" pitchFamily="34" charset="0"/>
              </a:rPr>
              <a:t>И все напасти обходил</a:t>
            </a:r>
          </a:p>
          <a:p>
            <a:pPr>
              <a:spcBef>
                <a:spcPct val="50000"/>
              </a:spcBef>
            </a:pPr>
            <a:r>
              <a:rPr lang="ru-RU" sz="2000" b="1" dirty="0" smtClean="0">
                <a:solidFill>
                  <a:srgbClr val="C00000"/>
                </a:solidFill>
                <a:latin typeface="Verdana" pitchFamily="34" charset="0"/>
              </a:rPr>
              <a:t>До той поры, пока в лесу</a:t>
            </a:r>
          </a:p>
          <a:p>
            <a:pPr>
              <a:spcBef>
                <a:spcPct val="50000"/>
              </a:spcBef>
            </a:pPr>
            <a:r>
              <a:rPr lang="ru-RU" sz="2000" b="1" dirty="0" smtClean="0">
                <a:solidFill>
                  <a:srgbClr val="C00000"/>
                </a:solidFill>
                <a:latin typeface="Verdana" pitchFamily="34" charset="0"/>
              </a:rPr>
              <a:t>Не встретил хитрую лису.</a:t>
            </a:r>
            <a:endParaRPr lang="ru-RU" sz="2000" b="1" dirty="0">
              <a:solidFill>
                <a:srgbClr val="C00000"/>
              </a:solidFill>
              <a:latin typeface="Verdana" pitchFamily="34" charset="0"/>
            </a:endParaRPr>
          </a:p>
        </p:txBody>
      </p:sp>
      <p:pic>
        <p:nvPicPr>
          <p:cNvPr id="6" name="Picture 5" descr="колобо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0"/>
            <a:ext cx="5903913" cy="3998764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380312" y="4509120"/>
            <a:ext cx="13211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Колобок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Рисунок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4572000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 smtClean="0">
                <a:solidFill>
                  <a:srgbClr val="C00000"/>
                </a:solidFill>
              </a:rPr>
              <a:t>Нашла однажды мышка</a:t>
            </a:r>
          </a:p>
          <a:p>
            <a:pPr>
              <a:spcBef>
                <a:spcPct val="50000"/>
              </a:spcBef>
            </a:pPr>
            <a:r>
              <a:rPr lang="ru-RU" sz="2400" b="1" dirty="0" smtClean="0">
                <a:solidFill>
                  <a:srgbClr val="C00000"/>
                </a:solidFill>
              </a:rPr>
              <a:t>Совсем пустой домишко.</a:t>
            </a:r>
          </a:p>
          <a:p>
            <a:pPr>
              <a:spcBef>
                <a:spcPct val="50000"/>
              </a:spcBef>
            </a:pPr>
            <a:r>
              <a:rPr lang="ru-RU" sz="2400" b="1" dirty="0" smtClean="0">
                <a:solidFill>
                  <a:srgbClr val="C00000"/>
                </a:solidFill>
              </a:rPr>
              <a:t>Стала жить да поживать,</a:t>
            </a:r>
          </a:p>
          <a:p>
            <a:pPr>
              <a:spcBef>
                <a:spcPct val="50000"/>
              </a:spcBef>
            </a:pPr>
            <a:r>
              <a:rPr lang="ru-RU" sz="2400" b="1" dirty="0" smtClean="0">
                <a:solidFill>
                  <a:srgbClr val="C00000"/>
                </a:solidFill>
              </a:rPr>
              <a:t>Да жильцов к себе пускать.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6" name="Picture 4" descr="теремо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2420888"/>
            <a:ext cx="5715000" cy="41529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23528" y="6021288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Теремок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Рисунок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6" name="Прямоугольник 5"/>
          <p:cNvSpPr/>
          <p:nvPr/>
        </p:nvSpPr>
        <p:spPr>
          <a:xfrm>
            <a:off x="5220072" y="3140968"/>
            <a:ext cx="4572000" cy="323165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 smtClean="0">
                <a:solidFill>
                  <a:srgbClr val="C00000"/>
                </a:solidFill>
              </a:rPr>
              <a:t>Уговаривала братца</a:t>
            </a:r>
          </a:p>
          <a:p>
            <a:pPr>
              <a:spcBef>
                <a:spcPct val="50000"/>
              </a:spcBef>
            </a:pPr>
            <a:r>
              <a:rPr lang="ru-RU" sz="2400" b="1" dirty="0" smtClean="0">
                <a:solidFill>
                  <a:srgbClr val="C00000"/>
                </a:solidFill>
              </a:rPr>
              <a:t>Старшая сестрица:</a:t>
            </a:r>
          </a:p>
          <a:p>
            <a:pPr>
              <a:spcBef>
                <a:spcPct val="50000"/>
              </a:spcBef>
            </a:pPr>
            <a:r>
              <a:rPr lang="ru-RU" sz="2400" b="1" dirty="0" smtClean="0">
                <a:solidFill>
                  <a:srgbClr val="C00000"/>
                </a:solidFill>
              </a:rPr>
              <a:t>«Ты из лужицы не пей</a:t>
            </a:r>
          </a:p>
          <a:p>
            <a:pPr>
              <a:spcBef>
                <a:spcPct val="50000"/>
              </a:spcBef>
            </a:pPr>
            <a:r>
              <a:rPr lang="ru-RU" sz="2400" b="1" dirty="0" smtClean="0">
                <a:solidFill>
                  <a:srgbClr val="C00000"/>
                </a:solidFill>
              </a:rPr>
              <a:t>Мутную водицу».</a:t>
            </a:r>
          </a:p>
          <a:p>
            <a:pPr>
              <a:spcBef>
                <a:spcPct val="50000"/>
              </a:spcBef>
            </a:pPr>
            <a:r>
              <a:rPr lang="ru-RU" sz="2400" b="1" dirty="0" smtClean="0">
                <a:solidFill>
                  <a:srgbClr val="C00000"/>
                </a:solidFill>
              </a:rPr>
              <a:t>Не послушался мальчонка - </a:t>
            </a:r>
          </a:p>
          <a:p>
            <a:pPr>
              <a:spcBef>
                <a:spcPct val="50000"/>
              </a:spcBef>
            </a:pPr>
            <a:r>
              <a:rPr lang="ru-RU" sz="2400" b="1" dirty="0" smtClean="0">
                <a:solidFill>
                  <a:srgbClr val="C00000"/>
                </a:solidFill>
              </a:rPr>
              <a:t>Превратился он в козлёнка.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8" name="Picture 2" descr="C:\Users\1\Downloads\imgpreview (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680520" cy="388843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67544" y="5157192"/>
            <a:ext cx="3960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Сестрица </a:t>
            </a:r>
            <a:r>
              <a:rPr lang="ru-RU" sz="2400" b="1" dirty="0" err="1" smtClean="0">
                <a:solidFill>
                  <a:srgbClr val="C00000"/>
                </a:solidFill>
              </a:rPr>
              <a:t>Аленушка</a:t>
            </a:r>
            <a:r>
              <a:rPr lang="ru-RU" sz="2400" b="1" dirty="0" smtClean="0">
                <a:solidFill>
                  <a:srgbClr val="C00000"/>
                </a:solidFill>
              </a:rPr>
              <a:t> и братец Иванушка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Рисунок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260648"/>
            <a:ext cx="4452863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292080" y="5949280"/>
            <a:ext cx="35479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Сказка о рыбаке и рыбке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4180344"/>
            <a:ext cx="4388061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Подарит новое корыто.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И новый дом, и слуг в придачу.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Но если уж она сердита,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С ней вместе уплывет удача!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Исчезнет все, и в море зыбком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Растает…. </a:t>
            </a:r>
          </a:p>
          <a:p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Рисунок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TextBox 4"/>
          <p:cNvSpPr txBox="1"/>
          <p:nvPr/>
        </p:nvSpPr>
        <p:spPr>
          <a:xfrm>
            <a:off x="2051720" y="2564904"/>
            <a:ext cx="475803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>
                <a:solidFill>
                  <a:srgbClr val="C00000"/>
                </a:solidFill>
                <a:latin typeface="Comic Sans MS" pitchFamily="66" charset="0"/>
              </a:rPr>
              <a:t>Молодцы!</a:t>
            </a:r>
            <a:endParaRPr lang="ru-RU" sz="72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Рисунок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Picture 2" descr="C:\Users\оксана\Desktop\pushkin_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548680"/>
            <a:ext cx="4238625" cy="5524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Рисунок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Picture 3" descr="C:\Users\оксана\Desktop\73d50d231a4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548680"/>
            <a:ext cx="4152627" cy="55368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оксана\Desktop\artlib_gallery-3237-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оксана\Desktop\dffd7d7542d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Рисунок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6" name="Picture 3" descr="C:\Users\оксана\Desktop\a4a0d75ac1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476672"/>
            <a:ext cx="5184576" cy="58326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Рисунок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3999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2195736" y="2204864"/>
            <a:ext cx="4680520" cy="12241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0" y="404664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  <a:latin typeface="Comic Sans MS" pitchFamily="66" charset="0"/>
              </a:rPr>
              <a:t>Викторина </a:t>
            </a:r>
          </a:p>
          <a:p>
            <a:pPr algn="ctr"/>
            <a:r>
              <a:rPr lang="ru-RU" sz="5400" b="1" dirty="0" smtClean="0">
                <a:solidFill>
                  <a:srgbClr val="C00000"/>
                </a:solidFill>
                <a:latin typeface="Comic Sans MS" pitchFamily="66" charset="0"/>
              </a:rPr>
              <a:t>«У сказки добрая душа»</a:t>
            </a:r>
            <a:endParaRPr lang="ru-RU" sz="54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19672" y="2060848"/>
            <a:ext cx="595066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Comic Sans MS" pitchFamily="66" charset="0"/>
              </a:rPr>
              <a:t>Телеграмма </a:t>
            </a:r>
          </a:p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Comic Sans MS" pitchFamily="66" charset="0"/>
              </a:rPr>
              <a:t>от сказочных героев</a:t>
            </a:r>
            <a:endParaRPr lang="ru-RU" sz="44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Рисунок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3999" cy="6858000"/>
          </a:xfrm>
        </p:spPr>
      </p:pic>
      <p:pic>
        <p:nvPicPr>
          <p:cNvPr id="5" name="Picture 6" descr="http://rasskajem.ru/wp-content/uploads/2012/06/%D0%A1%D0%B5%D1%81%D1%82%D1%80%D0%B8%D1%86%D0%B0-%D0%90%D0%BB%D1%91%D0%BD%D1%83%D1%88%D0%BA%D0%B0-%D0%B8-%D0%B1%D1%80%D0%B0%D1%82%D0%B5%D1%86-%D0%98%D0%B2%D0%B0%D0%BD%D1%83%D1%88%D0%BA%D0%B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929410">
            <a:off x="325641" y="355146"/>
            <a:ext cx="3110612" cy="3161489"/>
          </a:xfrm>
          <a:prstGeom prst="rect">
            <a:avLst/>
          </a:prstGeom>
          <a:noFill/>
        </p:spPr>
      </p:pic>
      <p:pic>
        <p:nvPicPr>
          <p:cNvPr id="6" name="Picture 18" descr="snegurk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866664">
            <a:off x="534295" y="607631"/>
            <a:ext cx="2990850" cy="3671887"/>
          </a:xfrm>
          <a:prstGeom prst="rect">
            <a:avLst/>
          </a:prstGeom>
          <a:noFill/>
        </p:spPr>
      </p:pic>
      <p:pic>
        <p:nvPicPr>
          <p:cNvPr id="7" name="Picture 2" descr="C:\Users\1\Downloads\imgpreview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862733">
            <a:off x="580685" y="972132"/>
            <a:ext cx="2993685" cy="3415585"/>
          </a:xfrm>
          <a:prstGeom prst="rect">
            <a:avLst/>
          </a:prstGeom>
          <a:noFill/>
        </p:spPr>
      </p:pic>
      <p:pic>
        <p:nvPicPr>
          <p:cNvPr id="8" name="Picture 4" descr="C:\Users\1\Downloads\1296217379_lisa_i_volk_0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802068">
            <a:off x="5765442" y="387752"/>
            <a:ext cx="3024336" cy="2830066"/>
          </a:xfrm>
          <a:prstGeom prst="rect">
            <a:avLst/>
          </a:prstGeom>
          <a:noFill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7" cstate="print"/>
          <a:srcRect l="63146" t="44089" r="10270" b="30711"/>
          <a:stretch>
            <a:fillRect/>
          </a:stretch>
        </p:blipFill>
        <p:spPr bwMode="auto">
          <a:xfrm rot="858148">
            <a:off x="5639018" y="720646"/>
            <a:ext cx="2957079" cy="3179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8" descr="C:\Users\1\Downloads\1329412387_9785896766568.jpg"/>
          <p:cNvPicPr>
            <a:picLocks noChangeAspect="1" noChangeArrowheads="1"/>
          </p:cNvPicPr>
          <p:nvPr/>
        </p:nvPicPr>
        <p:blipFill>
          <a:blip r:embed="rId8" cstate="print"/>
          <a:srcRect t="19557"/>
          <a:stretch>
            <a:fillRect/>
          </a:stretch>
        </p:blipFill>
        <p:spPr bwMode="auto">
          <a:xfrm rot="881784">
            <a:off x="5441501" y="1028521"/>
            <a:ext cx="3070022" cy="3276857"/>
          </a:xfrm>
          <a:prstGeom prst="rect">
            <a:avLst/>
          </a:prstGeom>
          <a:noFill/>
        </p:spPr>
      </p:pic>
      <p:pic>
        <p:nvPicPr>
          <p:cNvPr id="12" name="Picture 5" descr="О РЫБАКЕ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>
          <a:xfrm>
            <a:off x="827584" y="548680"/>
            <a:ext cx="7632848" cy="5400600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790</TotalTime>
  <Words>398</Words>
  <Application>Microsoft Office PowerPoint</Application>
  <PresentationFormat>Экран (4:3)</PresentationFormat>
  <Paragraphs>102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15</cp:revision>
  <dcterms:created xsi:type="dcterms:W3CDTF">2013-06-09T11:32:01Z</dcterms:created>
  <dcterms:modified xsi:type="dcterms:W3CDTF">2014-08-24T03:45:31Z</dcterms:modified>
</cp:coreProperties>
</file>