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7" r:id="rId3"/>
    <p:sldId id="259" r:id="rId4"/>
    <p:sldId id="260" r:id="rId5"/>
    <p:sldId id="258" r:id="rId6"/>
    <p:sldId id="261" r:id="rId7"/>
    <p:sldId id="262" r:id="rId8"/>
    <p:sldId id="265" r:id="rId9"/>
    <p:sldId id="263" r:id="rId10"/>
    <p:sldId id="264" r:id="rId11"/>
    <p:sldId id="256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4B498-0516-4559-BCD4-D0EF24AB52D3}" type="datetimeFigureOut">
              <a:rPr lang="ru-RU" smtClean="0"/>
              <a:pPr/>
              <a:t>26.08.2014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89526-02D4-493A-813A-77CD129B96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4B498-0516-4559-BCD4-D0EF24AB52D3}" type="datetimeFigureOut">
              <a:rPr lang="ru-RU" smtClean="0"/>
              <a:pPr/>
              <a:t>26.08.2014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89526-02D4-493A-813A-77CD129B96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4B498-0516-4559-BCD4-D0EF24AB52D3}" type="datetimeFigureOut">
              <a:rPr lang="ru-RU" smtClean="0"/>
              <a:pPr/>
              <a:t>26.08.2014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89526-02D4-493A-813A-77CD129B96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4B498-0516-4559-BCD4-D0EF24AB52D3}" type="datetimeFigureOut">
              <a:rPr lang="ru-RU" smtClean="0"/>
              <a:pPr/>
              <a:t>26.08.2014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89526-02D4-493A-813A-77CD129B96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4B498-0516-4559-BCD4-D0EF24AB52D3}" type="datetimeFigureOut">
              <a:rPr lang="ru-RU" smtClean="0"/>
              <a:pPr/>
              <a:t>26.08.2014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89526-02D4-493A-813A-77CD129B96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4B498-0516-4559-BCD4-D0EF24AB52D3}" type="datetimeFigureOut">
              <a:rPr lang="ru-RU" smtClean="0"/>
              <a:pPr/>
              <a:t>26.08.2014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89526-02D4-493A-813A-77CD129B96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4B498-0516-4559-BCD4-D0EF24AB52D3}" type="datetimeFigureOut">
              <a:rPr lang="ru-RU" smtClean="0"/>
              <a:pPr/>
              <a:t>26.08.2014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89526-02D4-493A-813A-77CD129B96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4B498-0516-4559-BCD4-D0EF24AB52D3}" type="datetimeFigureOut">
              <a:rPr lang="ru-RU" smtClean="0"/>
              <a:pPr/>
              <a:t>26.08.2014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89526-02D4-493A-813A-77CD129B96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4B498-0516-4559-BCD4-D0EF24AB52D3}" type="datetimeFigureOut">
              <a:rPr lang="ru-RU" smtClean="0"/>
              <a:pPr/>
              <a:t>26.08.2014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89526-02D4-493A-813A-77CD129B96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4B498-0516-4559-BCD4-D0EF24AB52D3}" type="datetimeFigureOut">
              <a:rPr lang="ru-RU" smtClean="0"/>
              <a:pPr/>
              <a:t>26.08.2014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89526-02D4-493A-813A-77CD129B96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4B498-0516-4559-BCD4-D0EF24AB52D3}" type="datetimeFigureOut">
              <a:rPr lang="ru-RU" smtClean="0"/>
              <a:pPr/>
              <a:t>26.08.2014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89526-02D4-493A-813A-77CD129B96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4B498-0516-4559-BCD4-D0EF24AB52D3}" type="datetimeFigureOut">
              <a:rPr lang="ru-RU" smtClean="0"/>
              <a:pPr/>
              <a:t>26.08.2014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89526-02D4-493A-813A-77CD129B96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4.png"/><Relationship Id="rId18" Type="http://schemas.openxmlformats.org/officeDocument/2006/relationships/image" Target="../media/image16.png"/><Relationship Id="rId3" Type="http://schemas.openxmlformats.org/officeDocument/2006/relationships/image" Target="../media/image26.jpeg"/><Relationship Id="rId7" Type="http://schemas.openxmlformats.org/officeDocument/2006/relationships/image" Target="../media/image29.jpeg"/><Relationship Id="rId12" Type="http://schemas.openxmlformats.org/officeDocument/2006/relationships/slide" Target="slide12.xml"/><Relationship Id="rId17" Type="http://schemas.openxmlformats.org/officeDocument/2006/relationships/image" Target="../media/image20.png"/><Relationship Id="rId2" Type="http://schemas.openxmlformats.org/officeDocument/2006/relationships/image" Target="../media/image25.jpe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11" Type="http://schemas.openxmlformats.org/officeDocument/2006/relationships/image" Target="../media/image33.png"/><Relationship Id="rId5" Type="http://schemas.openxmlformats.org/officeDocument/2006/relationships/slide" Target="slide1.xml"/><Relationship Id="rId15" Type="http://schemas.openxmlformats.org/officeDocument/2006/relationships/image" Target="../media/image36.png"/><Relationship Id="rId10" Type="http://schemas.openxmlformats.org/officeDocument/2006/relationships/image" Target="../media/image32.png"/><Relationship Id="rId19" Type="http://schemas.openxmlformats.org/officeDocument/2006/relationships/image" Target="../media/image18.png"/><Relationship Id="rId4" Type="http://schemas.openxmlformats.org/officeDocument/2006/relationships/image" Target="../media/image27.jpeg"/><Relationship Id="rId9" Type="http://schemas.openxmlformats.org/officeDocument/2006/relationships/image" Target="../media/image31.png"/><Relationship Id="rId1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224135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Добро пожаловать в «Школу маленького пешехода»!!!!</a:t>
            </a:r>
            <a:endParaRPr lang="ru-RU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700808"/>
            <a:ext cx="7488832" cy="43924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687" y="1340768"/>
            <a:ext cx="8703137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3923928" y="5301208"/>
            <a:ext cx="475151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Автор:   Смелова Екатерина Николаевна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МОУ детский сад № 333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Воспитатель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Информационные знаки</a:t>
            </a:r>
            <a:endParaRPr lang="ru-RU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3" name="Picture 3" descr="C:\Users\User\Desktop\ЦОР 2010Г\материал\informacionie_005_bi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8884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11"/>
          <p:cNvSpPr>
            <a:spLocks noChangeArrowheads="1"/>
          </p:cNvSpPr>
          <p:nvPr/>
        </p:nvSpPr>
        <p:spPr bwMode="auto">
          <a:xfrm>
            <a:off x="467544" y="3933056"/>
            <a:ext cx="18094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Место стоянки</a:t>
            </a:r>
          </a:p>
        </p:txBody>
      </p:sp>
      <p:pic>
        <p:nvPicPr>
          <p:cNvPr id="5" name="Picture 5" descr="C:\Users\User\Desktop\ЦОР 2010Г\материал\informacionie_007_bi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916832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9"/>
          <p:cNvSpPr>
            <a:spLocks noChangeArrowheads="1"/>
          </p:cNvSpPr>
          <p:nvPr/>
        </p:nvSpPr>
        <p:spPr bwMode="auto">
          <a:xfrm>
            <a:off x="5638049" y="3933056"/>
            <a:ext cx="25418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Подземный 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пешеходный переход</a:t>
            </a:r>
          </a:p>
        </p:txBody>
      </p:sp>
      <p:pic>
        <p:nvPicPr>
          <p:cNvPr id="7" name="Picture 6" descr="C:\Users\User\Desktop\ЦОР 2010Г\материал\informacionie_019_big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653136"/>
            <a:ext cx="3871912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8"/>
          <p:cNvSpPr>
            <a:spLocks noChangeArrowheads="1"/>
          </p:cNvSpPr>
          <p:nvPr/>
        </p:nvSpPr>
        <p:spPr bwMode="auto">
          <a:xfrm>
            <a:off x="5220072" y="5517232"/>
            <a:ext cx="27239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Указатель направлений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50221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484784"/>
            <a:ext cx="8352928" cy="5157192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Для каждого знака - свое место</a:t>
            </a:r>
            <a:endParaRPr lang="ru-RU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ЦОР 2010Г\материал\3-2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309634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User\Desktop\ЦОР 2010Г\материал\3-3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32656"/>
            <a:ext cx="295232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User\Desktop\ЦОР 2010Г\материал\1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564904"/>
            <a:ext cx="324036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esktop\ЦОР 2010Г\материал\30.png">
            <a:hlinkClick r:id="rId5" action="ppaction://hlinksldjump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2492896"/>
            <a:ext cx="295232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esktop\ЦОР 2010Г\материал\3-7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4581128"/>
            <a:ext cx="324036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esktop\ЦОР 2010Г\материал\3-4.pn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3928" y="4509120"/>
            <a:ext cx="295232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C:\Users\User\Desktop\ЦОР 2010Г\материал\ukazateli_032_big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92280" y="332656"/>
            <a:ext cx="100811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C:\Users\User\Desktop\ЦОР 2010Г\материал\Graphic002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92280" y="1700808"/>
            <a:ext cx="93610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Группа 25"/>
          <p:cNvGrpSpPr>
            <a:grpSpLocks/>
          </p:cNvGrpSpPr>
          <p:nvPr/>
        </p:nvGrpSpPr>
        <p:grpSpPr bwMode="auto">
          <a:xfrm>
            <a:off x="7092280" y="3068960"/>
            <a:ext cx="936104" cy="936104"/>
            <a:chOff x="5857884" y="3857628"/>
            <a:chExt cx="1500198" cy="1500198"/>
          </a:xfrm>
        </p:grpSpPr>
        <p:pic>
          <p:nvPicPr>
            <p:cNvPr id="11" name="Picture 8" descr="C:\Users\User\Desktop\ЦОР 2010Г\материал\005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857884" y="3857628"/>
              <a:ext cx="1500198" cy="1500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1" descr="C:\Users\User\Desktop\ЦОР 2010Г\материал\008.png">
              <a:hlinkClick r:id="rId1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143636" y="4000504"/>
              <a:ext cx="958915" cy="1205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Группа 23"/>
          <p:cNvGrpSpPr>
            <a:grpSpLocks/>
          </p:cNvGrpSpPr>
          <p:nvPr/>
        </p:nvGrpSpPr>
        <p:grpSpPr bwMode="auto">
          <a:xfrm>
            <a:off x="8100392" y="1412776"/>
            <a:ext cx="1043608" cy="1080120"/>
            <a:chOff x="428596" y="3857628"/>
            <a:chExt cx="1571636" cy="1571636"/>
          </a:xfrm>
        </p:grpSpPr>
        <p:pic>
          <p:nvPicPr>
            <p:cNvPr id="14" name="Picture 6" descr="C:\Users\User\Desktop\ЦОР 2010Г\материал\003.png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8596" y="3857628"/>
              <a:ext cx="1571636" cy="1571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2" descr="C:\Users\User\Desktop\ЦОР 2010Г\материал\009.pn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571472" y="4143380"/>
              <a:ext cx="1295429" cy="1072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" name="Picture 5" descr="C:\Users\User\Desktop\ЦОР 2010Г\материал\informacionie_007_big.gif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092280" y="4149080"/>
            <a:ext cx="93610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Группа 21"/>
          <p:cNvGrpSpPr>
            <a:grpSpLocks/>
          </p:cNvGrpSpPr>
          <p:nvPr/>
        </p:nvGrpSpPr>
        <p:grpSpPr bwMode="auto">
          <a:xfrm>
            <a:off x="8028384" y="2780928"/>
            <a:ext cx="1115616" cy="1080120"/>
            <a:chOff x="3214678" y="4071942"/>
            <a:chExt cx="2857500" cy="2533650"/>
          </a:xfrm>
        </p:grpSpPr>
        <p:sp>
          <p:nvSpPr>
            <p:cNvPr id="18" name="Равнобедренный треугольник 17"/>
            <p:cNvSpPr/>
            <p:nvPr/>
          </p:nvSpPr>
          <p:spPr>
            <a:xfrm>
              <a:off x="3429601" y="4145593"/>
              <a:ext cx="2427654" cy="2283233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9" name="Picture 16" descr="C:\Users\User\Desktop\ЦОР 2010Г\материал\preduprejdaychie_031_big.gif"/>
            <p:cNvPicPr>
              <a:picLocks noChangeAspect="1" noChangeArrowheads="1"/>
            </p:cNvPicPr>
            <p:nvPr/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14678" y="4071942"/>
              <a:ext cx="2857500" cy="2533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" name="Группа 24"/>
          <p:cNvGrpSpPr>
            <a:grpSpLocks/>
          </p:cNvGrpSpPr>
          <p:nvPr/>
        </p:nvGrpSpPr>
        <p:grpSpPr bwMode="auto">
          <a:xfrm>
            <a:off x="7164288" y="5445224"/>
            <a:ext cx="1008112" cy="1080120"/>
            <a:chOff x="3643306" y="4214818"/>
            <a:chExt cx="1571636" cy="1571636"/>
          </a:xfrm>
        </p:grpSpPr>
        <p:sp>
          <p:nvSpPr>
            <p:cNvPr id="21" name="Овал 20"/>
            <p:cNvSpPr/>
            <p:nvPr/>
          </p:nvSpPr>
          <p:spPr>
            <a:xfrm>
              <a:off x="3716331" y="4284668"/>
              <a:ext cx="1428761" cy="142875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22" name="Picture 7" descr="C:\Users\User\Desktop\ЦОР 2010Г\материал\predpisivaychie_011_big.gif"/>
            <p:cNvPicPr>
              <a:picLocks noChangeAspect="1" noChangeArrowheads="1"/>
            </p:cNvPicPr>
            <p:nvPr/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643306" y="4214818"/>
              <a:ext cx="1571636" cy="1571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" name="Группа 15"/>
          <p:cNvGrpSpPr>
            <a:grpSpLocks/>
          </p:cNvGrpSpPr>
          <p:nvPr/>
        </p:nvGrpSpPr>
        <p:grpSpPr bwMode="auto">
          <a:xfrm>
            <a:off x="7956376" y="4437112"/>
            <a:ext cx="1187624" cy="1145282"/>
            <a:chOff x="4572000" y="3571876"/>
            <a:chExt cx="2857500" cy="2533650"/>
          </a:xfrm>
        </p:grpSpPr>
        <p:sp>
          <p:nvSpPr>
            <p:cNvPr id="24" name="Равнобедренный треугольник 23"/>
            <p:cNvSpPr/>
            <p:nvPr/>
          </p:nvSpPr>
          <p:spPr>
            <a:xfrm>
              <a:off x="4785177" y="3642257"/>
              <a:ext cx="2431143" cy="2284975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25" name="Picture 11" descr="C:\Users\User\Desktop\ЦОР 2010Г\материал\preduprejdaychie_030_big.gif"/>
            <p:cNvPicPr>
              <a:picLocks noChangeAspect="1" noChangeArrowheads="1"/>
            </p:cNvPicPr>
            <p:nvPr/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72000" y="3571876"/>
              <a:ext cx="2857500" cy="2533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атюха\Pictures\Презентация ПДД\P10502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568952" cy="6480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Что случится, если не будет дорожных знаков!!!!!</a:t>
            </a:r>
            <a:endParaRPr lang="ru-RU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321085"/>
            <a:ext cx="4038600" cy="3084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684.Det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556792"/>
            <a:ext cx="410445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556792"/>
            <a:ext cx="4038600" cy="468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pic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8424936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7" descr="C:\Documents and Settings\Андрей\Мои документы\Мои рисунки\Рисунки\картинки 4\NA01586_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96752"/>
            <a:ext cx="1296144" cy="375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C:\Documents and Settings\Андрей\Application Data\Microsoft\Media Catalog\птица3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08720"/>
            <a:ext cx="1672406" cy="99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1050213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0"/>
            <a:ext cx="5868144" cy="3356992"/>
          </a:xfrm>
          <a:prstGeom prst="rect">
            <a:avLst/>
          </a:prstGeom>
        </p:spPr>
      </p:pic>
      <p:pic>
        <p:nvPicPr>
          <p:cNvPr id="5" name="Рисунок 4" descr="P1050210_0.t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3356992"/>
            <a:ext cx="5868144" cy="3501008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1" y="273050"/>
            <a:ext cx="2602632" cy="11620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1" y="260648"/>
            <a:ext cx="3275856" cy="5865515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endParaRPr lang="ru-RU" sz="4000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/>
            <a:endParaRPr lang="ru-RU" sz="4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/>
            <a:endParaRPr lang="ru-RU" sz="4000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/>
            <a:r>
              <a:rPr lang="ru-RU" sz="4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Зачем нужны дорожные знаки</a:t>
            </a:r>
            <a:endParaRPr lang="ru-RU" sz="4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50216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Запрещающие знаки</a:t>
            </a:r>
            <a:endParaRPr lang="ru-RU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grpSp>
        <p:nvGrpSpPr>
          <p:cNvPr id="3" name="Группа 5"/>
          <p:cNvGrpSpPr>
            <a:grpSpLocks/>
          </p:cNvGrpSpPr>
          <p:nvPr/>
        </p:nvGrpSpPr>
        <p:grpSpPr bwMode="auto">
          <a:xfrm>
            <a:off x="539552" y="1772816"/>
            <a:ext cx="1500187" cy="1500187"/>
            <a:chOff x="357158" y="1991266"/>
            <a:chExt cx="2357454" cy="2375944"/>
          </a:xfrm>
        </p:grpSpPr>
        <p:sp>
          <p:nvSpPr>
            <p:cNvPr id="4" name="Овал 3"/>
            <p:cNvSpPr/>
            <p:nvPr/>
          </p:nvSpPr>
          <p:spPr>
            <a:xfrm>
              <a:off x="569203" y="2144633"/>
              <a:ext cx="2003214" cy="199881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5" name="Picture 2" descr="F:\КАРТИНКИ\дорожные знаки\1243666104_kirpich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7158" y="1991266"/>
              <a:ext cx="2357454" cy="2375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Прямоугольник 21"/>
          <p:cNvSpPr>
            <a:spLocks noChangeArrowheads="1"/>
          </p:cNvSpPr>
          <p:nvPr/>
        </p:nvSpPr>
        <p:spPr bwMode="auto">
          <a:xfrm>
            <a:off x="467544" y="3356992"/>
            <a:ext cx="19795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Въезд запрещен</a:t>
            </a:r>
          </a:p>
        </p:txBody>
      </p:sp>
      <p:grpSp>
        <p:nvGrpSpPr>
          <p:cNvPr id="7" name="Группа 19"/>
          <p:cNvGrpSpPr>
            <a:grpSpLocks/>
          </p:cNvGrpSpPr>
          <p:nvPr/>
        </p:nvGrpSpPr>
        <p:grpSpPr bwMode="auto">
          <a:xfrm>
            <a:off x="6588224" y="1628800"/>
            <a:ext cx="1571625" cy="1571625"/>
            <a:chOff x="6215074" y="2071678"/>
            <a:chExt cx="1571636" cy="1571636"/>
          </a:xfrm>
        </p:grpSpPr>
        <p:sp>
          <p:nvSpPr>
            <p:cNvPr id="8" name="Овал 7"/>
            <p:cNvSpPr/>
            <p:nvPr/>
          </p:nvSpPr>
          <p:spPr>
            <a:xfrm>
              <a:off x="6357950" y="2214554"/>
              <a:ext cx="1285884" cy="128588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9" name="Picture 10" descr="C:\Users\User\Desktop\ЦОР 2010Г\материал\zapreshaychie_006_big.gif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15074" y="2071678"/>
              <a:ext cx="1571636" cy="1571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Прямоугольник 26"/>
          <p:cNvSpPr>
            <a:spLocks noChangeArrowheads="1"/>
          </p:cNvSpPr>
          <p:nvPr/>
        </p:nvSpPr>
        <p:spPr bwMode="auto">
          <a:xfrm>
            <a:off x="5652120" y="3284984"/>
            <a:ext cx="330455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Ограничение максимальной</a:t>
            </a:r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скорости</a:t>
            </a:r>
          </a:p>
        </p:txBody>
      </p:sp>
      <p:grpSp>
        <p:nvGrpSpPr>
          <p:cNvPr id="11" name="Группа 18"/>
          <p:cNvGrpSpPr>
            <a:grpSpLocks/>
          </p:cNvGrpSpPr>
          <p:nvPr/>
        </p:nvGrpSpPr>
        <p:grpSpPr bwMode="auto">
          <a:xfrm>
            <a:off x="3275856" y="3356992"/>
            <a:ext cx="1571625" cy="1571625"/>
            <a:chOff x="3500430" y="4286256"/>
            <a:chExt cx="1571636" cy="1571636"/>
          </a:xfrm>
        </p:grpSpPr>
        <p:sp>
          <p:nvSpPr>
            <p:cNvPr id="12" name="Овал 11"/>
            <p:cNvSpPr/>
            <p:nvPr/>
          </p:nvSpPr>
          <p:spPr>
            <a:xfrm>
              <a:off x="3643306" y="4429132"/>
              <a:ext cx="1285884" cy="128588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3" name="Picture 11" descr="C:\Users\User\Desktop\ЦОР 2010Г\материал\zapreshaychie_014_big.gif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00430" y="4286256"/>
              <a:ext cx="1571636" cy="1571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Прямоугольник 23"/>
          <p:cNvSpPr>
            <a:spLocks noChangeArrowheads="1"/>
          </p:cNvSpPr>
          <p:nvPr/>
        </p:nvSpPr>
        <p:spPr bwMode="auto">
          <a:xfrm>
            <a:off x="2692762" y="5157192"/>
            <a:ext cx="25824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Движение пешеходов</a:t>
            </a:r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запрещено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Предписывающие знаки</a:t>
            </a:r>
            <a:endParaRPr lang="ru-RU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grpSp>
        <p:nvGrpSpPr>
          <p:cNvPr id="3" name="Группа 23"/>
          <p:cNvGrpSpPr>
            <a:grpSpLocks/>
          </p:cNvGrpSpPr>
          <p:nvPr/>
        </p:nvGrpSpPr>
        <p:grpSpPr bwMode="auto">
          <a:xfrm>
            <a:off x="539552" y="1988840"/>
            <a:ext cx="1571625" cy="1571625"/>
            <a:chOff x="1285852" y="4214818"/>
            <a:chExt cx="1571636" cy="1571636"/>
          </a:xfrm>
        </p:grpSpPr>
        <p:sp>
          <p:nvSpPr>
            <p:cNvPr id="4" name="Овал 3"/>
            <p:cNvSpPr/>
            <p:nvPr/>
          </p:nvSpPr>
          <p:spPr>
            <a:xfrm>
              <a:off x="1357291" y="4286255"/>
              <a:ext cx="1428760" cy="142876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5" name="Picture 8" descr="C:\Users\User\Desktop\ЦОР 2010Г\материал\predpisivaychie_012_big.gif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85852" y="4214818"/>
              <a:ext cx="1571636" cy="1571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Прямоугольник 27"/>
          <p:cNvSpPr>
            <a:spLocks noChangeArrowheads="1"/>
          </p:cNvSpPr>
          <p:nvPr/>
        </p:nvSpPr>
        <p:spPr bwMode="auto">
          <a:xfrm>
            <a:off x="323528" y="3717032"/>
            <a:ext cx="25600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Пешеходная дорожка</a:t>
            </a:r>
          </a:p>
        </p:txBody>
      </p:sp>
      <p:grpSp>
        <p:nvGrpSpPr>
          <p:cNvPr id="7" name="Группа 24"/>
          <p:cNvGrpSpPr>
            <a:grpSpLocks/>
          </p:cNvGrpSpPr>
          <p:nvPr/>
        </p:nvGrpSpPr>
        <p:grpSpPr bwMode="auto">
          <a:xfrm>
            <a:off x="6516216" y="1844824"/>
            <a:ext cx="1571625" cy="1571625"/>
            <a:chOff x="3643306" y="4214818"/>
            <a:chExt cx="1571636" cy="1571636"/>
          </a:xfrm>
        </p:grpSpPr>
        <p:sp>
          <p:nvSpPr>
            <p:cNvPr id="8" name="Овал 7"/>
            <p:cNvSpPr/>
            <p:nvPr/>
          </p:nvSpPr>
          <p:spPr>
            <a:xfrm>
              <a:off x="3714745" y="4286255"/>
              <a:ext cx="1428760" cy="142876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9" name="Picture 7" descr="C:\Users\User\Desktop\ЦОР 2010Г\материал\predpisivaychie_011_big.gif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643306" y="4214818"/>
              <a:ext cx="1571636" cy="1571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Прямоугольник 28"/>
          <p:cNvSpPr>
            <a:spLocks noChangeArrowheads="1"/>
          </p:cNvSpPr>
          <p:nvPr/>
        </p:nvSpPr>
        <p:spPr bwMode="auto">
          <a:xfrm>
            <a:off x="5796136" y="3573016"/>
            <a:ext cx="27181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Велосипедная дорожка</a:t>
            </a:r>
          </a:p>
        </p:txBody>
      </p:sp>
      <p:grpSp>
        <p:nvGrpSpPr>
          <p:cNvPr id="11" name="Группа 22"/>
          <p:cNvGrpSpPr>
            <a:grpSpLocks/>
          </p:cNvGrpSpPr>
          <p:nvPr/>
        </p:nvGrpSpPr>
        <p:grpSpPr bwMode="auto">
          <a:xfrm>
            <a:off x="3491880" y="3717032"/>
            <a:ext cx="1500188" cy="1500187"/>
            <a:chOff x="7000892" y="1857364"/>
            <a:chExt cx="1500198" cy="1500198"/>
          </a:xfrm>
        </p:grpSpPr>
        <p:sp>
          <p:nvSpPr>
            <p:cNvPr id="12" name="Овал 11"/>
            <p:cNvSpPr/>
            <p:nvPr/>
          </p:nvSpPr>
          <p:spPr>
            <a:xfrm>
              <a:off x="7072330" y="1928802"/>
              <a:ext cx="1428760" cy="14287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3" name="Picture 6" descr="C:\Users\User\Desktop\ЦОР 2010Г\материал\predpisivaychie_006_big.gif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00892" y="1857364"/>
              <a:ext cx="1500198" cy="1500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Прямоугольник 32"/>
          <p:cNvSpPr>
            <a:spLocks noChangeArrowheads="1"/>
          </p:cNvSpPr>
          <p:nvPr/>
        </p:nvSpPr>
        <p:spPr bwMode="auto">
          <a:xfrm>
            <a:off x="3131840" y="5445224"/>
            <a:ext cx="228479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Движение направо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или налево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Предупреждающие знаки</a:t>
            </a:r>
            <a:endParaRPr lang="ru-RU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grpSp>
        <p:nvGrpSpPr>
          <p:cNvPr id="3" name="Группа 15"/>
          <p:cNvGrpSpPr>
            <a:grpSpLocks/>
          </p:cNvGrpSpPr>
          <p:nvPr/>
        </p:nvGrpSpPr>
        <p:grpSpPr bwMode="auto">
          <a:xfrm>
            <a:off x="683568" y="1700808"/>
            <a:ext cx="1643062" cy="1428750"/>
            <a:chOff x="4572000" y="3571876"/>
            <a:chExt cx="2857500" cy="2533650"/>
          </a:xfrm>
        </p:grpSpPr>
        <p:sp>
          <p:nvSpPr>
            <p:cNvPr id="4" name="Равнобедренный треугольник 3"/>
            <p:cNvSpPr/>
            <p:nvPr/>
          </p:nvSpPr>
          <p:spPr>
            <a:xfrm>
              <a:off x="4787348" y="3642256"/>
              <a:ext cx="2426804" cy="2285915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5" name="Picture 11" descr="C:\Users\User\Desktop\ЦОР 2010Г\материал\preduprejdaychie_030_big.gif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72000" y="3571876"/>
              <a:ext cx="2857500" cy="2533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Прямоугольник 29"/>
          <p:cNvSpPr>
            <a:spLocks noChangeArrowheads="1"/>
          </p:cNvSpPr>
          <p:nvPr/>
        </p:nvSpPr>
        <p:spPr bwMode="auto">
          <a:xfrm>
            <a:off x="658318" y="3284984"/>
            <a:ext cx="161012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Пешеходный</a:t>
            </a:r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переход</a:t>
            </a:r>
          </a:p>
        </p:txBody>
      </p:sp>
      <p:grpSp>
        <p:nvGrpSpPr>
          <p:cNvPr id="7" name="Группа 34"/>
          <p:cNvGrpSpPr>
            <a:grpSpLocks/>
          </p:cNvGrpSpPr>
          <p:nvPr/>
        </p:nvGrpSpPr>
        <p:grpSpPr bwMode="auto">
          <a:xfrm>
            <a:off x="5724128" y="1844824"/>
            <a:ext cx="1643062" cy="1428750"/>
            <a:chOff x="5743575" y="4667008"/>
            <a:chExt cx="2043135" cy="1811580"/>
          </a:xfrm>
        </p:grpSpPr>
        <p:sp>
          <p:nvSpPr>
            <p:cNvPr id="8" name="Равнобедренный треугольник 7"/>
            <p:cNvSpPr/>
            <p:nvPr/>
          </p:nvSpPr>
          <p:spPr>
            <a:xfrm>
              <a:off x="5929135" y="4858231"/>
              <a:ext cx="1713470" cy="1499585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9" name="Picture 19" descr="C:\Users\User\Desktop\ЦОР 2010Г\материал\preduprejdaychie_033_big.gif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743575" y="4667008"/>
              <a:ext cx="2043135" cy="1811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Прямоугольник 35"/>
          <p:cNvSpPr>
            <a:spLocks noChangeArrowheads="1"/>
          </p:cNvSpPr>
          <p:nvPr/>
        </p:nvSpPr>
        <p:spPr bwMode="auto">
          <a:xfrm>
            <a:off x="5487273" y="3356992"/>
            <a:ext cx="21866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Дорожные работы</a:t>
            </a:r>
          </a:p>
        </p:txBody>
      </p:sp>
      <p:grpSp>
        <p:nvGrpSpPr>
          <p:cNvPr id="11" name="Группа 21"/>
          <p:cNvGrpSpPr>
            <a:grpSpLocks/>
          </p:cNvGrpSpPr>
          <p:nvPr/>
        </p:nvGrpSpPr>
        <p:grpSpPr bwMode="auto">
          <a:xfrm>
            <a:off x="3347864" y="3789040"/>
            <a:ext cx="1643063" cy="1428750"/>
            <a:chOff x="3214678" y="4071942"/>
            <a:chExt cx="2857500" cy="2533650"/>
          </a:xfrm>
        </p:grpSpPr>
        <p:sp>
          <p:nvSpPr>
            <p:cNvPr id="12" name="Равнобедренный треугольник 11"/>
            <p:cNvSpPr/>
            <p:nvPr/>
          </p:nvSpPr>
          <p:spPr>
            <a:xfrm>
              <a:off x="3427266" y="4145136"/>
              <a:ext cx="2432324" cy="2283101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3" name="Picture 16" descr="C:\Users\User\Desktop\ЦОР 2010Г\материал\preduprejdaychie_031_big.gif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14678" y="4071942"/>
              <a:ext cx="2857500" cy="2533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Прямоугольник 30"/>
          <p:cNvSpPr>
            <a:spLocks noChangeArrowheads="1"/>
          </p:cNvSpPr>
          <p:nvPr/>
        </p:nvSpPr>
        <p:spPr bwMode="auto">
          <a:xfrm>
            <a:off x="3851920" y="5373216"/>
            <a:ext cx="7264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78</Words>
  <Application>Microsoft Office PowerPoint</Application>
  <PresentationFormat>Экран (4:3)</PresentationFormat>
  <Paragraphs>31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Добро пожаловать в «Школу маленького пешехода»!!!!</vt:lpstr>
      <vt:lpstr>Слайд 2</vt:lpstr>
      <vt:lpstr>Что случится, если не будет дорожных знаков!!!!!</vt:lpstr>
      <vt:lpstr>Слайд 4</vt:lpstr>
      <vt:lpstr>Слайд 5</vt:lpstr>
      <vt:lpstr>Слайд 6</vt:lpstr>
      <vt:lpstr>Запрещающие знаки</vt:lpstr>
      <vt:lpstr>Предписывающие знаки</vt:lpstr>
      <vt:lpstr>Предупреждающие знаки</vt:lpstr>
      <vt:lpstr>Информационные знаки</vt:lpstr>
      <vt:lpstr>Для каждого знака - свое место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Добро пожаловать в «Школу маленького пешехода»!!!!</dc:title>
  <dc:creator>Катюха</dc:creator>
  <cp:lastModifiedBy>1</cp:lastModifiedBy>
  <cp:revision>25</cp:revision>
  <dcterms:created xsi:type="dcterms:W3CDTF">2014-08-25T07:30:32Z</dcterms:created>
  <dcterms:modified xsi:type="dcterms:W3CDTF">2014-08-26T09:59:11Z</dcterms:modified>
</cp:coreProperties>
</file>