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D8A32-987D-4ED0-8190-998B5B2EBD8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1D1A3-A3EF-4D06-BEA9-CFD56751D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D1A3-A3EF-4D06-BEA9-CFD56751D9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A5E0EC-692D-4BED-B7BB-6845ECD2078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E1F097-CCB5-4B11-A81A-4CEDFCB9E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2143116"/>
            <a:ext cx="8501122" cy="200026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Назови сказку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http://www.stihi.ru/pics/2009/07/10/688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2500310" cy="25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074.radikal.ru/0905/96/4cad205d9fb7.gif">
            <a:hlinkClick r:id="rId3"/>
          </p:cNvPr>
          <p:cNvPicPr/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444208" y="4077072"/>
            <a:ext cx="2500330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skazochnikonline.ru/kartinki3/gusilebedi.jpg">
            <a:hlinkClick r:id="rId3"/>
          </p:cNvPr>
          <p:cNvPicPr/>
          <p:nvPr/>
        </p:nvPicPr>
        <p:blipFill>
          <a:blip r:embed="rId6" cstate="print"/>
          <a:srcRect l="3100" t="3400" r="9113" b="12420"/>
          <a:stretch>
            <a:fillRect/>
          </a:stretch>
        </p:blipFill>
        <p:spPr bwMode="auto">
          <a:xfrm>
            <a:off x="2857488" y="285728"/>
            <a:ext cx="350046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15816" y="4941168"/>
            <a:ext cx="3528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Презентацию подготовила</a:t>
            </a:r>
          </a:p>
          <a:p>
            <a:r>
              <a:rPr lang="ru-RU" sz="2400" b="1" dirty="0" smtClean="0"/>
              <a:t>Смирнова Н.Н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1600" b="1" dirty="0" smtClean="0"/>
          </a:p>
          <a:p>
            <a:r>
              <a:rPr lang="ru-RU" sz="1200" b="1" dirty="0" smtClean="0"/>
              <a:t>ГБОУ Школа № 1420 </a:t>
            </a:r>
            <a:endParaRPr lang="ru-RU" sz="1200" b="1" dirty="0" smtClean="0"/>
          </a:p>
          <a:p>
            <a:r>
              <a:rPr lang="ru-RU" sz="1200" b="1" dirty="0" smtClean="0"/>
              <a:t>г</a:t>
            </a:r>
            <a:r>
              <a:rPr lang="ru-RU" sz="1200" b="1" dirty="0" smtClean="0"/>
              <a:t>. Москва, ЮВОУО.</a:t>
            </a:r>
          </a:p>
          <a:p>
            <a:r>
              <a:rPr lang="ru-RU" sz="1200" b="1" dirty="0" smtClean="0"/>
              <a:t>Воспитатель </a:t>
            </a:r>
            <a:endParaRPr lang="ru-RU" sz="1200" b="1" dirty="0" smtClean="0"/>
          </a:p>
          <a:p>
            <a:r>
              <a:rPr lang="ru-RU" sz="1200" b="1" dirty="0" smtClean="0"/>
              <a:t>высшей </a:t>
            </a:r>
            <a:r>
              <a:rPr lang="ru-RU" sz="1200" b="1" dirty="0" smtClean="0"/>
              <a:t>квалификационной категории</a:t>
            </a:r>
            <a:endParaRPr lang="ru-RU" sz="1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chaon.net/img/book/big/978-5-18-000369-0.jpg">
            <a:hlinkClick r:id="rId3"/>
          </p:cNvPr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714480" y="0"/>
            <a:ext cx="521497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57422" y="285728"/>
            <a:ext cx="407196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428596" y="500042"/>
            <a:ext cx="8286808" cy="285752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Что за прелесть эти сказки!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Каждая есть поэма!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5214942" y="4071942"/>
            <a:ext cx="3286148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2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А. С. Пушкин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Рисунок 5" descr="http://www.pasi.ro/wp-content/uploads/2012/02/AleksandrPushki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429000"/>
            <a:ext cx="2719392" cy="315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4400/51667439.28c/0_892ae_f41620f5_L.jpg">
            <a:hlinkClick r:id="rId3"/>
          </p:cNvPr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500166" y="142852"/>
            <a:ext cx="607223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857356" y="928670"/>
            <a:ext cx="521497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fb2book.com/books/30000/29000/28200/28130/28127/site/cover/normal/cover.jpg">
            <a:hlinkClick r:id="rId3"/>
          </p:cNvPr>
          <p:cNvPicPr/>
          <p:nvPr/>
        </p:nvPicPr>
        <p:blipFill>
          <a:blip r:embed="rId4" cstate="print"/>
          <a:srcRect r="2174" b="3846"/>
          <a:stretch>
            <a:fillRect/>
          </a:stretch>
        </p:blipFill>
        <p:spPr bwMode="auto">
          <a:xfrm>
            <a:off x="1714480" y="214290"/>
            <a:ext cx="557216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3108" y="285728"/>
            <a:ext cx="464347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uslania.com/pictures/big/9785353049043.jpg">
            <a:hlinkClick r:id="rId3"/>
          </p:cNvPr>
          <p:cNvPicPr/>
          <p:nvPr/>
        </p:nvPicPr>
        <p:blipFill>
          <a:blip r:embed="rId4" cstate="print">
            <a:lum bright="-10000"/>
          </a:blip>
          <a:srcRect t="17742"/>
          <a:stretch>
            <a:fillRect/>
          </a:stretch>
        </p:blipFill>
        <p:spPr bwMode="auto">
          <a:xfrm>
            <a:off x="1571604" y="214290"/>
            <a:ext cx="535785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14546" y="785794"/>
            <a:ext cx="414340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booqs.ru/products_pictures/82091_big.jpg">
            <a:hlinkClick r:id="rId3"/>
          </p:cNvPr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143108" y="285728"/>
            <a:ext cx="49292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5000636"/>
            <a:ext cx="38576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ic.ozone.ru/multimedia/books_covers/1005441721.jpg">
            <a:hlinkClick r:id="rId3"/>
          </p:cNvPr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071670" y="214290"/>
            <a:ext cx="507209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57488" y="4714884"/>
            <a:ext cx="357190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012/9962662.ca/0_653c4_a1e10fe7_XL.jpg">
            <a:hlinkClick r:id="rId3"/>
          </p:cNvPr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1571604" y="285728"/>
            <a:ext cx="5500726" cy="630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28860" y="1357298"/>
            <a:ext cx="392909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burg.ru/_ld/169/58781199.jpg">
            <a:hlinkClick r:id="rId3"/>
          </p:cNvPr>
          <p:cNvPicPr/>
          <p:nvPr/>
        </p:nvPicPr>
        <p:blipFill>
          <a:blip r:embed="rId4" cstate="print"/>
          <a:srcRect r="2500" b="3125"/>
          <a:stretch>
            <a:fillRect/>
          </a:stretch>
        </p:blipFill>
        <p:spPr bwMode="auto">
          <a:xfrm>
            <a:off x="2000232" y="142852"/>
            <a:ext cx="5429288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71736" y="1000108"/>
            <a:ext cx="428628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.knigobaza.com/static/contents/produces/190/189724/b.jpg">
            <a:hlinkClick r:id="rId3"/>
          </p:cNvPr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928794" y="142852"/>
            <a:ext cx="5214974" cy="650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28860" y="5857892"/>
            <a:ext cx="44291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</TotalTime>
  <Words>47</Words>
  <Application>Microsoft Office PowerPoint</Application>
  <PresentationFormat>Экран (4:3)</PresentationFormat>
  <Paragraphs>21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5</cp:revision>
  <dcterms:created xsi:type="dcterms:W3CDTF">2013-04-02T18:28:41Z</dcterms:created>
  <dcterms:modified xsi:type="dcterms:W3CDTF">2014-08-31T13:03:28Z</dcterms:modified>
</cp:coreProperties>
</file>