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A2C3-63FB-4FB9-B64D-36B06DB0202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D0A2-D12A-4B29-8E95-B022099897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9293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Мини-музей « куклы наших прабабушек 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8607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еснянка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007" y="273050"/>
            <a:ext cx="4389835" cy="629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Кукла-оберег Веснянка - это оберег молодости и красоты. Каждая женщина мечтает сохранить свою молодость и красоту, быть любимой, излучать радость и счастье! Подарив такую куколку женщине — значит пожелать всегда быть обаятельной и желанной.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4">
                    <a:lumMod val="75000"/>
                  </a:schemeClr>
                </a:solidFill>
              </a:rPr>
              <a:t>Ведучка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/>
              <a:t>Ведучка</a:t>
            </a:r>
            <a:r>
              <a:rPr lang="ru-RU" sz="2400" dirty="0"/>
              <a:t> - это образ женщины с </a:t>
            </a:r>
            <a:r>
              <a:rPr lang="ru-RU" sz="2400" dirty="0" smtClean="0"/>
              <a:t>ребёнком. </a:t>
            </a:r>
            <a:r>
              <a:rPr lang="ru-RU" sz="2400" dirty="0"/>
              <a:t>Она его поддерживает, учит, ведёт, выводит в жизнь... Особенность </a:t>
            </a:r>
            <a:r>
              <a:rPr lang="ru-RU" sz="2400" dirty="0" err="1"/>
              <a:t>Ведучки</a:t>
            </a:r>
            <a:r>
              <a:rPr lang="ru-RU" sz="2400" dirty="0"/>
              <a:t> – руки матери и ребёнка – одно целое.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Кукла является оберегом матери и дитя.</a:t>
            </a:r>
          </a:p>
        </p:txBody>
      </p:sp>
      <p:pic>
        <p:nvPicPr>
          <p:cNvPr id="9" name="Содержимое 8" descr="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Зайчик- на -пальчик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Такого </a:t>
            </a:r>
            <a:r>
              <a:rPr lang="ru-RU" dirty="0" err="1"/>
              <a:t>зайчика-на-пальчик</a:t>
            </a:r>
            <a:r>
              <a:rPr lang="ru-RU" dirty="0"/>
              <a:t> много веков делали русские мамушки и нянюшки своим малышам. Как и все тряпичные куклы-закрутки был он не просто игрушкой, а оберегом. Поэтому делали его из старой одежды мамы или папы. Ребенку одевали игрушку на пальчик – и зайка всегда с ним. Не убежит, не потеряется, всегда готов развлечь и выслушать самое важное и сокровенное – не зря же такие ушки длинные. Кстати, в психотерапевтических целях его и сегодня можно использовать. Предложите вашему ребенку «пожаловаться» зайке, или поделиться мечтами. Возможно, зайчишка поможет вашим деткам при адаптации в детском садике.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ПЕРСПЕКТИВА РАЗВИТИЯ МИНИ-МУЗЕЯ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- подбор художественной литературы, детских художественных фильмов.</a:t>
            </a:r>
          </a:p>
          <a:p>
            <a:r>
              <a:rPr lang="ru-RU" dirty="0"/>
              <a:t>- пополнение альбома и каталога музея;</a:t>
            </a:r>
          </a:p>
          <a:p>
            <a:r>
              <a:rPr lang="ru-RU" dirty="0"/>
              <a:t>- мастер-классы для родителей;</a:t>
            </a:r>
          </a:p>
          <a:p>
            <a:r>
              <a:rPr lang="ru-RU" dirty="0"/>
              <a:t>- индивидуальная работа с детьми по изготовлению тряпичной куклы;</a:t>
            </a:r>
          </a:p>
          <a:p>
            <a:r>
              <a:rPr lang="ru-RU" dirty="0"/>
              <a:t>- использование коллекции мини-музея на занятиях по разным видам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Автор мини-музея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Куклы -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кувадки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4" name="Содержимое 3" descr="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8572559" cy="55007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ктуальность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Народная кукла – это  та игрушка, которая больше всего отвечает потребностям  познавательной деятельности ребенка дошкольного возраста.  Являясь образцом человека, она позволяет играющему с ней ребенку, подражать миру взрослых отношений.  В игре с народной куклой ребенок познает окружающий мир, учится выражать свои чувства, у ребенка появляются навыки общения.</a:t>
            </a:r>
          </a:p>
          <a:p>
            <a:r>
              <a:rPr lang="ru-RU" dirty="0"/>
              <a:t>Кроме всего прочего, тряпичная народная кукла – это великолепный образец  для занятий по рукоделию, художественному труду  и творчеству, декоративно-прикладному и текстильному дизайну.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Цели и задачи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72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u-RU" sz="6000" b="1" dirty="0"/>
              <a:t>Цель </a:t>
            </a:r>
            <a:r>
              <a:rPr lang="ru-RU" sz="6000" b="1" dirty="0" smtClean="0"/>
              <a:t>: </a:t>
            </a:r>
            <a:r>
              <a:rPr lang="ru-RU" sz="6000" b="1" dirty="0"/>
              <a:t> </a:t>
            </a:r>
            <a:r>
              <a:rPr lang="ru-RU" sz="6000" i="1" dirty="0"/>
              <a:t>Создание мини-музея традиционной тряпичной куклы.</a:t>
            </a:r>
            <a:endParaRPr lang="ru-RU" sz="6000" dirty="0"/>
          </a:p>
          <a:p>
            <a:r>
              <a:rPr lang="ru-RU" sz="6000" b="1" dirty="0"/>
              <a:t>Задачи:</a:t>
            </a:r>
            <a:endParaRPr lang="ru-RU" sz="6000" dirty="0"/>
          </a:p>
          <a:p>
            <a:r>
              <a:rPr lang="ru-RU" sz="6000" dirty="0"/>
              <a:t>─ Прививать интерес  и любовь к русской тряпичной кукле как виду народного художественного творчества.</a:t>
            </a:r>
          </a:p>
          <a:p>
            <a:r>
              <a:rPr lang="ru-RU" sz="6000" dirty="0"/>
              <a:t>─ Знакомить с народными традициями, в которых были задействованы лоскутные куклы.</a:t>
            </a:r>
          </a:p>
          <a:p>
            <a:r>
              <a:rPr lang="ru-RU" sz="6000" dirty="0"/>
              <a:t>─ Формировать знания, умения, практические навыки работы с текстильными материалами и умения самостоятельно создавать художественные изделия в традициях народного искусства.</a:t>
            </a:r>
          </a:p>
          <a:p>
            <a:r>
              <a:rPr lang="ru-RU" sz="6000" dirty="0"/>
              <a:t>─ Развивать мелкую моторику рук.</a:t>
            </a:r>
          </a:p>
          <a:p>
            <a:r>
              <a:rPr lang="ru-RU" sz="6000" dirty="0" smtClean="0"/>
              <a:t>─ </a:t>
            </a:r>
            <a:r>
              <a:rPr lang="ru-RU" sz="6000" dirty="0"/>
              <a:t>Обогащать словарный запас, знакомя с новыми словами и их значениями: кукла-оберег,  рукодельница, фартук, сорочка, тесьма, повойник и т.д.</a:t>
            </a:r>
          </a:p>
          <a:p>
            <a:r>
              <a:rPr lang="ru-RU" sz="6000" dirty="0"/>
              <a:t>─ Стимулировать развитие коммуникативных навыков и дружелюбия.</a:t>
            </a:r>
          </a:p>
          <a:p>
            <a:pPr>
              <a:buNone/>
            </a:pPr>
            <a:endParaRPr lang="ru-RU" sz="3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Немного истории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/>
              <a:t>В древности </a:t>
            </a:r>
            <a:r>
              <a:rPr lang="ru-RU" dirty="0" smtClean="0"/>
              <a:t> </a:t>
            </a:r>
            <a:r>
              <a:rPr lang="ru-RU" dirty="0"/>
              <a:t>тряпичные куклы изготавливали женщины. Объяснялось это тем, что с древнейших времён женщина хранила и передавала знания и навыки из поколения в поколение. Делала такие куколки женщина не бездумно, а эмоционально настроившись, истово веря в силу "сделанного". Ведь от качества её работы зависела судьба семьи, рода.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Считалось, что при изготовлении обрядовых кукол недопустимо использовать колющие и режущие предметы, поэтому тряпочки и ниточки для изделия не резали, а рвали.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Безликость - очень распространенная особенность традиционной матерчатой куклы. У очень многих народов существовало поверье: если у куклы будут глаза, рот, нос, в нее может вселиться душа, более того - в нее «перетечет» душа ребенка, играющего с такой куклой.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Изготавливались обрядовые куклы по особому случаю. Им приписывались различные волшебные свойства, они могли защитить человека от злых сил, принять на себя несчастья, помочь хорошему урожаю. Были куклы, помогающие женщине в хозяйстве, или куклы, научающие ребенка благодарности, а были и такие, которые болезнь отогнать могли.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традиционной славянской культуре кукла находилась в центре многих календарных и семейных обрядов, выполняя роль посредника в отношениях человека с миром природы, миром богов и миром предков.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Кукла на ложке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Уложив ребёночка, мама, у него на глазах, делает куклу, с которой он засыпает. Утром одежду с куклы снимают и ложка используется по своему назначению.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      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Вепсская кукла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857232"/>
            <a:ext cx="5211792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9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Это </a:t>
            </a:r>
            <a:r>
              <a:rPr lang="ru-RU" sz="2000" dirty="0"/>
              <a:t>обрядовая кукла, воплощающая образы женского плодородия и зрелости.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Эту куклу клали в люльку ещё до рождения ребёнка, чтобы она её согревала, а потом вешали над ребёнком как оберег. </a:t>
            </a:r>
            <a:r>
              <a:rPr lang="ru-RU" sz="2000" dirty="0" smtClean="0"/>
              <a:t>Кукла </a:t>
            </a:r>
            <a:r>
              <a:rPr lang="ru-RU" sz="2000" dirty="0"/>
              <a:t>являет собой образ замужней женщины, матери-кормилицы. Ее большая грудь символизирует способность прокормить всех.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1620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4400" dirty="0" err="1" smtClean="0">
                <a:solidFill>
                  <a:schemeClr val="accent4">
                    <a:lumMod val="75000"/>
                  </a:schemeClr>
                </a:solidFill>
              </a:rPr>
              <a:t>еленашка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142984"/>
            <a:ext cx="5111750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086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/>
              <a:t>Во время свадьбы после переезда невесты в дом жениха на колени ей сажали маленького ребенка или клали </a:t>
            </a:r>
            <a:r>
              <a:rPr lang="ru-RU" sz="1800" dirty="0" smtClean="0"/>
              <a:t>куклу </a:t>
            </a:r>
            <a:r>
              <a:rPr lang="ru-RU" sz="1800" dirty="0"/>
              <a:t>– считалось что после этого к молодой жене приходит материнская сила.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Куклу </a:t>
            </a:r>
            <a:r>
              <a:rPr lang="ru-RU" sz="1800" dirty="0"/>
              <a:t>подкладывали и к младенцу в колыбель, где она была до крещения, чтобы сбить злых духов с толку и принимать на себя все напасти, </a:t>
            </a:r>
            <a:r>
              <a:rPr lang="ru-RU" sz="1800" dirty="0" err="1"/>
              <a:t>угрожавщие</a:t>
            </a:r>
            <a:r>
              <a:rPr lang="ru-RU" sz="1800" dirty="0"/>
              <a:t> незащищенному крестом малышу. После крещения кукла убиралась из колыбели и хранили ее наравне с крестильной рубахой.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384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Мини-музей « куклы наших прабабушек »</vt:lpstr>
      <vt:lpstr>Автор мини-музея</vt:lpstr>
      <vt:lpstr>Куклы - кувадки </vt:lpstr>
      <vt:lpstr>Актуальность</vt:lpstr>
      <vt:lpstr>Цели и задачи</vt:lpstr>
      <vt:lpstr>Немного истории</vt:lpstr>
      <vt:lpstr>Кукла на ложке</vt:lpstr>
      <vt:lpstr>      Вепсская кукла</vt:lpstr>
      <vt:lpstr>Пеленашка</vt:lpstr>
      <vt:lpstr>Веснянка</vt:lpstr>
      <vt:lpstr>Ведучка</vt:lpstr>
      <vt:lpstr>Зайчик- на -пальчик</vt:lpstr>
      <vt:lpstr>ПЕРСПЕКТИВА РАЗВИТИЯ МИНИ-МУЗЕЯ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« куклы наших прабабушек »</dc:title>
  <dc:creator>1</dc:creator>
  <cp:lastModifiedBy>1</cp:lastModifiedBy>
  <cp:revision>12</cp:revision>
  <dcterms:created xsi:type="dcterms:W3CDTF">2015-11-25T13:47:40Z</dcterms:created>
  <dcterms:modified xsi:type="dcterms:W3CDTF">2015-11-25T15:39:14Z</dcterms:modified>
</cp:coreProperties>
</file>