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1228-340B-4FF8-AB0D-3503A17B77F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34EB-DC13-4583-B732-734BC5BD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5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1228-340B-4FF8-AB0D-3503A17B77F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34EB-DC13-4583-B732-734BC5BD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1228-340B-4FF8-AB0D-3503A17B77F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34EB-DC13-4583-B732-734BC5BD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8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1228-340B-4FF8-AB0D-3503A17B77F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34EB-DC13-4583-B732-734BC5BD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6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1228-340B-4FF8-AB0D-3503A17B77F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34EB-DC13-4583-B732-734BC5BD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7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1228-340B-4FF8-AB0D-3503A17B77F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34EB-DC13-4583-B732-734BC5BD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0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1228-340B-4FF8-AB0D-3503A17B77F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34EB-DC13-4583-B732-734BC5BD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7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1228-340B-4FF8-AB0D-3503A17B77F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34EB-DC13-4583-B732-734BC5BD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1228-340B-4FF8-AB0D-3503A17B77F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34EB-DC13-4583-B732-734BC5BD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3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1228-340B-4FF8-AB0D-3503A17B77F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34EB-DC13-4583-B732-734BC5BD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6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1228-340B-4FF8-AB0D-3503A17B77F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34EB-DC13-4583-B732-734BC5BD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E1228-340B-4FF8-AB0D-3503A17B77F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A34EB-DC13-4583-B732-734BC5BD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2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Мастер – класс по изготовлению игры «Сказочные тарелочки» для развития моторики рук.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797152"/>
            <a:ext cx="2912368" cy="91365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Выполнила: воспитатель МБДОУ «ЦРР – детский сад №191», г. Воронеж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2403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Цель: </a:t>
            </a:r>
            <a:r>
              <a:rPr lang="ru-RU" dirty="0" smtClean="0"/>
              <a:t> учить детей продевать тесьму в отверстия по подражанию действиям взрослого; продолжать развивать движения мелких мышечных групп руки, целенаправленность действий.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5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Необходимые материалы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200800" cy="4331731"/>
          </a:xfrm>
        </p:spPr>
      </p:pic>
      <p:sp>
        <p:nvSpPr>
          <p:cNvPr id="5" name="TextBox 4"/>
          <p:cNvSpPr txBox="1"/>
          <p:nvPr/>
        </p:nvSpPr>
        <p:spPr>
          <a:xfrm>
            <a:off x="683568" y="5805264"/>
            <a:ext cx="6691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Одноразовые  пенопластовые тарелочки, наклейки «</a:t>
            </a:r>
            <a:r>
              <a:rPr lang="ru-RU" dirty="0" err="1" smtClean="0"/>
              <a:t>Декоретто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атласные ленты шириной 0,5см, дырокол, скотч, ножницы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918286" cy="4763343"/>
          </a:xfrm>
        </p:spPr>
      </p:pic>
      <p:sp>
        <p:nvSpPr>
          <p:cNvPr id="5" name="TextBox 4"/>
          <p:cNvSpPr txBox="1"/>
          <p:nvPr/>
        </p:nvSpPr>
        <p:spPr>
          <a:xfrm>
            <a:off x="899592" y="5626323"/>
            <a:ext cx="6173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Дыроколом по краю каждой тарелочки делаем отверстия на</a:t>
            </a:r>
          </a:p>
          <a:p>
            <a:r>
              <a:rPr lang="ru-RU" dirty="0" smtClean="0"/>
              <a:t>одинаковом расстоянии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787208" cy="4684491"/>
          </a:xfrm>
        </p:spPr>
      </p:pic>
      <p:sp>
        <p:nvSpPr>
          <p:cNvPr id="5" name="TextBox 4"/>
          <p:cNvSpPr txBox="1"/>
          <p:nvPr/>
        </p:nvSpPr>
        <p:spPr>
          <a:xfrm>
            <a:off x="899592" y="5661247"/>
            <a:ext cx="7281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Нарезаем ленты по 50 см. Края каждой ленточки заматываем скотчем, </a:t>
            </a:r>
          </a:p>
          <a:p>
            <a:r>
              <a:rPr lang="ru-RU" dirty="0" smtClean="0"/>
              <a:t>чтобы  лента получилась похожа на шнурок. Это облегчит детям работу.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0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7632848" cy="4591634"/>
          </a:xfrm>
        </p:spPr>
      </p:pic>
      <p:sp>
        <p:nvSpPr>
          <p:cNvPr id="5" name="TextBox 4"/>
          <p:cNvSpPr txBox="1"/>
          <p:nvPr/>
        </p:nvSpPr>
        <p:spPr>
          <a:xfrm>
            <a:off x="1115616" y="5373216"/>
            <a:ext cx="541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Украшаем центр тарелочки наклейками «</a:t>
            </a:r>
            <a:r>
              <a:rPr lang="ru-RU" dirty="0" err="1" smtClean="0"/>
              <a:t>Декоретто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4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229600" cy="4950618"/>
          </a:xfrm>
        </p:spPr>
      </p:pic>
      <p:sp>
        <p:nvSpPr>
          <p:cNvPr id="5" name="TextBox 4"/>
          <p:cNvSpPr txBox="1"/>
          <p:nvPr/>
        </p:nvSpPr>
        <p:spPr>
          <a:xfrm>
            <a:off x="2627784" y="5805264"/>
            <a:ext cx="335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Получается вот такая красота!!!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2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848872" cy="4721586"/>
          </a:xfrm>
        </p:spPr>
      </p:pic>
      <p:sp>
        <p:nvSpPr>
          <p:cNvPr id="5" name="TextBox 4"/>
          <p:cNvSpPr txBox="1"/>
          <p:nvPr/>
        </p:nvSpPr>
        <p:spPr>
          <a:xfrm>
            <a:off x="1547664" y="5661247"/>
            <a:ext cx="6377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теперь проявляем творчество! Украшаем тарелочку лентами</a:t>
            </a:r>
          </a:p>
          <a:p>
            <a:r>
              <a:rPr lang="ru-RU" dirty="0" smtClean="0"/>
              <a:t> разными способами  шитья.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5236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1619672" y="5692606"/>
            <a:ext cx="592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Приятного времяпрепровождения! 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0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118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Мастер – класс по изготовлению игры «Сказочные тарелочки» для развития моторики рук.</vt:lpstr>
      <vt:lpstr>Презентация PowerPoint</vt:lpstr>
      <vt:lpstr>Необходимые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по изготовлению игры «Сказочные тарелочки» для развития моторики рук.</dc:title>
  <dc:creator>Dc 191</dc:creator>
  <cp:lastModifiedBy>Dc 191</cp:lastModifiedBy>
  <cp:revision>4</cp:revision>
  <dcterms:created xsi:type="dcterms:W3CDTF">2015-12-07T11:31:36Z</dcterms:created>
  <dcterms:modified xsi:type="dcterms:W3CDTF">2015-12-07T12:05:01Z</dcterms:modified>
</cp:coreProperties>
</file>