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8" r:id="rId1"/>
  </p:sldMasterIdLst>
  <p:notesMasterIdLst>
    <p:notesMasterId r:id="rId21"/>
  </p:notesMasterIdLst>
  <p:sldIdLst>
    <p:sldId id="271" r:id="rId2"/>
    <p:sldId id="276" r:id="rId3"/>
    <p:sldId id="308" r:id="rId4"/>
    <p:sldId id="299" r:id="rId5"/>
    <p:sldId id="298" r:id="rId6"/>
    <p:sldId id="288" r:id="rId7"/>
    <p:sldId id="289" r:id="rId8"/>
    <p:sldId id="291" r:id="rId9"/>
    <p:sldId id="290" r:id="rId10"/>
    <p:sldId id="303" r:id="rId11"/>
    <p:sldId id="304" r:id="rId12"/>
    <p:sldId id="300" r:id="rId13"/>
    <p:sldId id="302" r:id="rId14"/>
    <p:sldId id="309" r:id="rId15"/>
    <p:sldId id="285" r:id="rId16"/>
    <p:sldId id="306" r:id="rId17"/>
    <p:sldId id="311" r:id="rId18"/>
    <p:sldId id="310" r:id="rId19"/>
    <p:sldId id="313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8" autoAdjust="0"/>
    <p:restoredTop sz="94670" autoAdjust="0"/>
  </p:normalViewPr>
  <p:slideViewPr>
    <p:cSldViewPr>
      <p:cViewPr varScale="1">
        <p:scale>
          <a:sx n="96" d="100"/>
          <a:sy n="96" d="100"/>
        </p:scale>
        <p:origin x="-40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CABA5C7-91D1-4DE9-B71F-243A5CAA260B}" type="datetimeFigureOut">
              <a:rPr lang="ru-RU"/>
              <a:pPr>
                <a:defRPr/>
              </a:pPr>
              <a:t>01.01.2016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CBDF2CE-C3F6-430F-A308-1A2632A5E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8369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Овал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B7081-7DB0-48D2-B7C0-A0DA70FB7C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8634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DF802-3560-4003-A63D-9EFE2AC4B6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4292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F3834-FA74-440F-866E-A935D1E4DD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055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FF04D78-861C-4FCE-96B4-87115FA9B3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745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D9EB0-5F31-4899-A4E9-C300E90808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8294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6FB46-5037-4A26-9B1B-8B1E217D71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199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4CCB3-7DF3-487D-AC8B-FD8D962642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998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A9BC817-FB93-4F27-A3B3-908B76AF8C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4588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24836-3543-4995-A7AD-1810833164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630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Прямая соединительная линия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ая соединительная линия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6C8F52D-C150-47A3-ADC2-C0B886A1B4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5737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Прямая соединительная линия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ая соединительная линия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Прямая соединительная линия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0F037E7-4CBC-4C74-9F68-5F96964A9E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992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2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4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8F9F1C3-8B5E-412F-A7FE-410B100D2A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092" r:id="rId4"/>
    <p:sldLayoutId id="2147484093" r:id="rId5"/>
    <p:sldLayoutId id="2147484100" r:id="rId6"/>
    <p:sldLayoutId id="2147484094" r:id="rId7"/>
    <p:sldLayoutId id="2147484101" r:id="rId8"/>
    <p:sldLayoutId id="2147484102" r:id="rId9"/>
    <p:sldLayoutId id="2147484095" r:id="rId10"/>
    <p:sldLayoutId id="21474840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650" y="914400"/>
            <a:ext cx="7116763" cy="16764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Дидактическая игра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в  СРЕДНЕЙ ГРУППЕ</a:t>
            </a:r>
            <a:endParaRPr lang="ru-RU" dirty="0"/>
          </a:p>
        </p:txBody>
      </p:sp>
      <p:sp>
        <p:nvSpPr>
          <p:cNvPr id="1024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3352800"/>
            <a:ext cx="7116763" cy="259080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altLang="ru-RU" sz="7200" smtClean="0"/>
              <a:t>« Что лишнее»</a:t>
            </a:r>
            <a:endParaRPr lang="ru-RU" altLang="ru-RU" sz="1600" smtClean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altLang="ru-RU" sz="1600" smtClean="0"/>
              <a:t>                                                                          Подготовила воспитатель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altLang="ru-RU" sz="1600" smtClean="0"/>
              <a:t>                                                                           Дирконос  М.Н.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altLang="ru-RU" sz="1600" smtClean="0"/>
              <a:t>                                                                           МКДОУ детский сад № 64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altLang="ru-RU" sz="1600" smtClean="0"/>
              <a:t>                                                                           город Россошь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altLang="ru-RU" sz="1600" smtClean="0"/>
              <a:t>                                                                      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altLang="ru-RU" sz="1600" smtClean="0"/>
              <a:t>                                                                           </a:t>
            </a:r>
            <a:endParaRPr lang="en-US" altLang="ru-RU" sz="160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/>
              <a:t>-</a:t>
            </a:r>
            <a:r>
              <a:rPr lang="ru-RU" sz="1800" b="1" dirty="0" smtClean="0"/>
              <a:t>Кто нарисован на этой картинке?</a:t>
            </a:r>
            <a:br>
              <a:rPr lang="ru-RU" sz="1800" b="1" dirty="0" smtClean="0"/>
            </a:br>
            <a:r>
              <a:rPr lang="ru-RU" sz="1800" b="1" dirty="0" smtClean="0"/>
              <a:t>- Какая картинка лишняя? Почему? </a:t>
            </a:r>
            <a:endParaRPr lang="ru-RU" sz="1800" b="1" dirty="0"/>
          </a:p>
        </p:txBody>
      </p:sp>
      <p:pic>
        <p:nvPicPr>
          <p:cNvPr id="19459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0038" y="3810000"/>
            <a:ext cx="2041525" cy="198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430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14813"/>
            <a:ext cx="2316163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/>
              <a:t>-</a:t>
            </a:r>
            <a:r>
              <a:rPr lang="ru-RU" sz="1800" b="1" dirty="0" smtClean="0"/>
              <a:t>Кошка, собака, коза-домашние животные. Где живут домашние животные?</a:t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905000"/>
            <a:ext cx="1979613" cy="1979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2316163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114800"/>
            <a:ext cx="2043112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/>
              <a:t>-</a:t>
            </a:r>
            <a:r>
              <a:rPr lang="ru-RU" sz="1600" b="1" dirty="0" smtClean="0"/>
              <a:t>Что нарисовано на картинке? Посчитайте, сколько нарисовано предметов?</a:t>
            </a:r>
            <a:br>
              <a:rPr lang="ru-RU" sz="1600" b="1" dirty="0" smtClean="0"/>
            </a:br>
            <a:r>
              <a:rPr lang="ru-RU" sz="1600" b="1" dirty="0" smtClean="0"/>
              <a:t>-Какой предмет здесь лишний? Почему?</a:t>
            </a:r>
            <a:endParaRPr lang="ru-RU" sz="1600" b="1" dirty="0"/>
          </a:p>
        </p:txBody>
      </p:sp>
      <p:sp>
        <p:nvSpPr>
          <p:cNvPr id="21507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16002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17526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38600"/>
            <a:ext cx="213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1689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1600" b="1" dirty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057400"/>
            <a:ext cx="1597025" cy="151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175577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79913"/>
            <a:ext cx="2133600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/>
              <a:t>Что нарисовано на картинке? Посчитайте, сколько нарисовано предметов?</a:t>
            </a:r>
            <a:br>
              <a:rPr lang="ru-RU" sz="1600" dirty="0" smtClean="0"/>
            </a:br>
            <a:r>
              <a:rPr lang="ru-RU" sz="1600" dirty="0" smtClean="0"/>
              <a:t>-Какой предмет здесь лишний? Почему?</a:t>
            </a:r>
            <a:endParaRPr lang="ru-RU" sz="1600" dirty="0"/>
          </a:p>
        </p:txBody>
      </p:sp>
      <p:sp>
        <p:nvSpPr>
          <p:cNvPr id="23555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84338"/>
            <a:ext cx="198120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84338"/>
            <a:ext cx="21478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4191000"/>
            <a:ext cx="21336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3833813"/>
            <a:ext cx="18383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sz="1600" dirty="0"/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752600"/>
            <a:ext cx="1981200" cy="167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0825"/>
            <a:ext cx="21463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33800"/>
            <a:ext cx="183515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/>
              <a:t>-</a:t>
            </a:r>
            <a:r>
              <a:rPr lang="ru-RU" sz="1800" b="1" dirty="0" smtClean="0"/>
              <a:t>Эту одежду мы носим зимой.</a:t>
            </a:r>
            <a:br>
              <a:rPr lang="ru-RU" sz="1800" b="1" dirty="0" smtClean="0"/>
            </a:br>
            <a:r>
              <a:rPr lang="ru-RU" sz="1800" b="1" dirty="0"/>
              <a:t>-</a:t>
            </a:r>
            <a:r>
              <a:rPr lang="ru-RU" sz="1800" b="1" dirty="0" smtClean="0"/>
              <a:t> что еще мы надеваем зимой?</a:t>
            </a:r>
            <a:endParaRPr lang="ru-RU" sz="1800" b="1" dirty="0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981200"/>
            <a:ext cx="3048000" cy="2176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38400"/>
            <a:ext cx="17430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800600"/>
            <a:ext cx="121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685800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-Что нарисовано на картинке? Какая картинка лишняя ? Почему?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55322"/>
            <a:ext cx="304800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1524000"/>
            <a:ext cx="17430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0574"/>
            <a:ext cx="1695450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-Найди отличия в этих картинках?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740" y="1979434"/>
            <a:ext cx="4706520" cy="411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675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ru-RU" altLang="ru-RU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077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u="sng" dirty="0" smtClean="0"/>
              <a:t>Цель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57600" cy="5105400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/>
              <a:t> </a:t>
            </a:r>
            <a:r>
              <a:rPr lang="ru-RU" sz="2800" dirty="0" smtClean="0"/>
              <a:t>-</a:t>
            </a:r>
            <a:r>
              <a:rPr lang="ru-RU" sz="1600" dirty="0" smtClean="0"/>
              <a:t>Активизирование познавательной деятельности детей, умения классифицировать предметы, обобщать, делать выводы.</a:t>
            </a: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u="sng" dirty="0" smtClean="0"/>
              <a:t>Задачи: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/>
              <a:t>  - </a:t>
            </a:r>
            <a:r>
              <a:rPr lang="ru-RU" sz="1600" dirty="0" smtClean="0"/>
              <a:t>Учить объединять предметы по определенному признаку; отвечать на вопросы воспитателя полными предложениями, аргументировать ответы, закреплять счет до 4.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/>
              <a:t> </a:t>
            </a:r>
            <a:r>
              <a:rPr lang="ru-RU" sz="1800" dirty="0" smtClean="0"/>
              <a:t>  -</a:t>
            </a:r>
            <a:r>
              <a:rPr lang="ru-RU" sz="1600" dirty="0" smtClean="0"/>
              <a:t>Развивать внимание,  мышление,  </a:t>
            </a:r>
            <a:r>
              <a:rPr lang="ru-RU" sz="1600" dirty="0"/>
              <a:t>зрительное </a:t>
            </a:r>
            <a:r>
              <a:rPr lang="ru-RU" sz="1600" dirty="0" smtClean="0"/>
              <a:t>восприятие, память.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/>
              <a:t>    -Воспитывать  умение играть в коллективе.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b="1" u="sng" dirty="0" smtClean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800" b="1" u="sng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sz="2000" dirty="0" smtClean="0"/>
          </a:p>
        </p:txBody>
      </p:sp>
      <p:pic>
        <p:nvPicPr>
          <p:cNvPr id="1126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8163" y="1600200"/>
            <a:ext cx="3502025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Игровые правила: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 </a:t>
            </a:r>
            <a:r>
              <a:rPr lang="ru-RU" dirty="0" smtClean="0"/>
              <a:t>- На выбор представлены 4 картинки, нужно найти и назвать лишний предмет: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 </a:t>
            </a:r>
            <a:r>
              <a:rPr lang="ru-RU" dirty="0" smtClean="0"/>
              <a:t>  - по функциональному признаку (фрукты, овощи, одежда, посуда, домашние, дикие животные и другие),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/>
              <a:t> </a:t>
            </a:r>
            <a:r>
              <a:rPr lang="ru-RU" dirty="0" smtClean="0"/>
              <a:t>  - по форме круглые, квадратные, треугольные, классификация по назначению.</a:t>
            </a:r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524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/>
              <a:t>-</a:t>
            </a:r>
            <a:r>
              <a:rPr lang="ru-RU" sz="1800" b="1" dirty="0" smtClean="0"/>
              <a:t>Дети, что нарисовано на картинке? 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>- Сколько нарисовано предметов?</a:t>
            </a:r>
            <a:br>
              <a:rPr lang="ru-RU" sz="1800" b="1" dirty="0" smtClean="0"/>
            </a:br>
            <a:r>
              <a:rPr lang="ru-RU" sz="1800" b="1" dirty="0" smtClean="0"/>
              <a:t>-Как вы думаете, что здесь лишнее?</a:t>
            </a:r>
            <a:r>
              <a:rPr lang="en-US" sz="1800" b="1" dirty="0" smtClean="0"/>
              <a:t> </a:t>
            </a:r>
            <a:r>
              <a:rPr lang="ru-RU" sz="1800" b="1" dirty="0" smtClean="0"/>
              <a:t> 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00" y="1395413"/>
            <a:ext cx="3124200" cy="2255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95413"/>
            <a:ext cx="24384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3733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7500"/>
            <a:ext cx="74676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-</a:t>
            </a:r>
            <a:r>
              <a:rPr lang="ru-RU" sz="2000" b="1" dirty="0" smtClean="0"/>
              <a:t>Как мы называем грушу, яблоко, апельсин? 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 - Где растут фрукты?</a:t>
            </a:r>
            <a:br>
              <a:rPr lang="ru-RU" sz="2000" b="1" dirty="0" smtClean="0"/>
            </a:br>
            <a:r>
              <a:rPr lang="ru-RU" sz="2000" b="1" dirty="0" smtClean="0"/>
              <a:t> -</a:t>
            </a:r>
            <a:r>
              <a:rPr lang="ru-RU" sz="2000" b="1" dirty="0"/>
              <a:t> </a:t>
            </a:r>
            <a:r>
              <a:rPr lang="ru-RU" sz="2000" b="1" dirty="0" smtClean="0"/>
              <a:t>Как мы называем помидор? Какие вы знаете ещё овощи?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362075"/>
            <a:ext cx="2819400" cy="2192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Объект 3"/>
          <p:cNvSpPr>
            <a:spLocks noGrp="1"/>
          </p:cNvSpPr>
          <p:nvPr>
            <p:ph sz="quarter" idx="2"/>
          </p:nvPr>
        </p:nvSpPr>
        <p:spPr>
          <a:xfrm>
            <a:off x="5562600" y="1600200"/>
            <a:ext cx="2365375" cy="45720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altLang="ru-RU" sz="2000" smtClean="0"/>
              <a:t> </a:t>
            </a:r>
            <a:endParaRPr lang="ru-RU" altLang="ru-RU" sz="1600" smtClean="0"/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295400"/>
            <a:ext cx="2438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81400"/>
            <a:ext cx="350520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</a:t>
            </a:r>
            <a:r>
              <a:rPr lang="ru-RU" sz="1800" b="1" dirty="0" smtClean="0"/>
              <a:t>Что нарисовано на картинке? (платье, куртка, шапка, сапоги)</a:t>
            </a:r>
            <a:br>
              <a:rPr lang="ru-RU" sz="1800" b="1" dirty="0" smtClean="0"/>
            </a:br>
            <a:r>
              <a:rPr lang="ru-RU" sz="1800" b="1" dirty="0"/>
              <a:t> </a:t>
            </a:r>
            <a:r>
              <a:rPr lang="ru-RU" sz="1800" b="1" dirty="0" smtClean="0"/>
              <a:t>              </a:t>
            </a:r>
            <a:endParaRPr lang="ru-RU" sz="1800" b="1" dirty="0"/>
          </a:p>
        </p:txBody>
      </p:sp>
      <p:sp>
        <p:nvSpPr>
          <p:cNvPr id="15363" name="Объект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42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2286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23891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4114800"/>
            <a:ext cx="2209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1800" b="1" dirty="0"/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349375"/>
            <a:ext cx="2514600" cy="2090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57600"/>
            <a:ext cx="2743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26638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467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-</a:t>
            </a:r>
            <a:r>
              <a:rPr lang="ru-RU" sz="1600" b="1" dirty="0" smtClean="0"/>
              <a:t>Что нарисовано на картинке? (стакан, ложка, вилка, чайник, стул) Посчитайте, сколько нарисовано предметов?</a:t>
            </a:r>
            <a:br>
              <a:rPr lang="ru-RU" sz="1600" b="1" dirty="0" smtClean="0"/>
            </a:br>
            <a:r>
              <a:rPr lang="ru-RU" sz="1600" b="1" dirty="0"/>
              <a:t> </a:t>
            </a:r>
            <a:r>
              <a:rPr lang="ru-RU" sz="1600" b="1" dirty="0" smtClean="0"/>
              <a:t> -   Как можно назвать одним словом стакан, ложка, вилка, чай</a:t>
            </a:r>
            <a:r>
              <a:rPr lang="en-US" sz="1600" b="1" dirty="0" smtClean="0"/>
              <a:t> </a:t>
            </a:r>
            <a:r>
              <a:rPr lang="ru-RU" sz="1600" b="1" dirty="0" smtClean="0"/>
              <a:t>?Какой предмет лишний?</a:t>
            </a:r>
            <a:endParaRPr lang="ru-RU" sz="1600" b="1" dirty="0"/>
          </a:p>
        </p:txBody>
      </p:sp>
      <p:sp>
        <p:nvSpPr>
          <p:cNvPr id="17411" name="Объект 2"/>
          <p:cNvSpPr>
            <a:spLocks noGrp="1"/>
          </p:cNvSpPr>
          <p:nvPr>
            <p:ph sz="quarter" idx="1"/>
          </p:nvPr>
        </p:nvSpPr>
        <p:spPr>
          <a:xfrm>
            <a:off x="381000" y="1527175"/>
            <a:ext cx="7467600" cy="533082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8463"/>
            <a:ext cx="26670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2438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886200"/>
            <a:ext cx="2505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3810000"/>
            <a:ext cx="2381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dirty="0" smtClean="0"/>
              <a:t>                   </a:t>
            </a:r>
            <a:endParaRPr lang="ru-RU" dirty="0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390650"/>
            <a:ext cx="2732088" cy="211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65250"/>
            <a:ext cx="2514600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33800"/>
            <a:ext cx="27432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565</TotalTime>
  <Words>270</Words>
  <Application>Microsoft Office PowerPoint</Application>
  <PresentationFormat>Экран (4:3)</PresentationFormat>
  <Paragraphs>34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Эркер</vt:lpstr>
      <vt:lpstr>Дидактическая игра                     в  СРЕДНЕЙ ГРУППЕ</vt:lpstr>
      <vt:lpstr>Цель:</vt:lpstr>
      <vt:lpstr>Игровые правила:</vt:lpstr>
      <vt:lpstr>-Дети, что нарисовано на картинке?  - Сколько нарисовано предметов? -Как вы думаете, что здесь лишнее?     </vt:lpstr>
      <vt:lpstr>-Как мы называем грушу, яблоко, апельсин?   - Где растут фрукты?  - Как мы называем помидор? Какие вы знаете ещё овощи? </vt:lpstr>
      <vt:lpstr>  Что нарисовано на картинке? (платье, куртка, шапка, сапоги)                </vt:lpstr>
      <vt:lpstr>Презентация PowerPoint</vt:lpstr>
      <vt:lpstr> -Что нарисовано на картинке? (стакан, ложка, вилка, чайник, стул) Посчитайте, сколько нарисовано предметов?   -   Как можно назвать одним словом стакан, ложка, вилка, чай ?Какой предмет лишний?</vt:lpstr>
      <vt:lpstr>                    </vt:lpstr>
      <vt:lpstr>-Кто нарисован на этой картинке? - Какая картинка лишняя? Почему? </vt:lpstr>
      <vt:lpstr>-Кошка, собака, коза-домашние животные. Где живут домашние животные? </vt:lpstr>
      <vt:lpstr>-Что нарисовано на картинке? Посчитайте, сколько нарисовано предметов? -Какой предмет здесь лишний? Почему?</vt:lpstr>
      <vt:lpstr>Презентация PowerPoint</vt:lpstr>
      <vt:lpstr>Что нарисовано на картинке? Посчитайте, сколько нарисовано предметов? -Какой предмет здесь лишний? Почему?</vt:lpstr>
      <vt:lpstr> </vt:lpstr>
      <vt:lpstr>-Эту одежду мы носим зимой. - что еще мы надеваем зимой?</vt:lpstr>
      <vt:lpstr>Презентация PowerPoint</vt:lpstr>
      <vt:lpstr>-Найди отличия в этих картинках?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1</cp:lastModifiedBy>
  <cp:revision>49</cp:revision>
  <cp:lastPrinted>1601-01-01T00:00:00Z</cp:lastPrinted>
  <dcterms:created xsi:type="dcterms:W3CDTF">1601-01-01T00:00:00Z</dcterms:created>
  <dcterms:modified xsi:type="dcterms:W3CDTF">2016-01-01T10:59:01Z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