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8" r:id="rId3"/>
    <p:sldId id="258" r:id="rId4"/>
    <p:sldId id="259" r:id="rId5"/>
    <p:sldId id="267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FAC1-6591-471F-99D9-BE6BD436619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A4914-714E-41D5-B047-1A1C863DE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67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365104"/>
            <a:ext cx="6120680" cy="127369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Выполнил:  воспитатель МБДОУ д/с №6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«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Звёздочка» Медведева Е.В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3"/>
            <a:ext cx="8280920" cy="25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Познавательный проект</a:t>
            </a:r>
            <a:b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подготовительной группе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«ЧТО ЗА ЧУДО – ЭТИ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ВОЩИ»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6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780929"/>
            <a:ext cx="4201905" cy="3315072"/>
          </a:xfrm>
          <a:ln w="76200">
            <a:solidFill>
              <a:schemeClr val="bg2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6561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i="1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Проблема: </a:t>
            </a:r>
            <a:r>
              <a:rPr lang="ru-RU" sz="44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«А для чего нам овощи ?»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7477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18457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обогатить знания и представления детей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овощах.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Задачи :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1) поддерживать у детей интерес к получению знаний о 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пользе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овощей, о том откуда они к нам «пришли»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нужны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ли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нам овощи;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2) сформулировать представления о наличии витаминов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овощах;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3) закреплять знания о способах употребления овощей;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4) формировать интерес к произведениям малой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фольклорной формы;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5) развивать познавательную активность дошкольников,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мышление, фантазию;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6) повышать заинтересованность родителей в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совместной деятельности с детьми.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8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Участники проекта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дети, воспитатели, родители, сотрудники детского сада;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Срок реализации проекта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ноябрь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групповой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67744" y="4149080"/>
            <a:ext cx="4320480" cy="19469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8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348881"/>
            <a:ext cx="4040188" cy="432047"/>
          </a:xfrm>
        </p:spPr>
        <p:txBody>
          <a:bodyPr/>
          <a:lstStyle/>
          <a:p>
            <a:r>
              <a:rPr lang="ru-RU" sz="22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 «Овощи»</a:t>
            </a:r>
            <a:endParaRPr lang="ru-RU" sz="22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68960"/>
            <a:ext cx="4248472" cy="3096344"/>
          </a:xfrm>
          <a:ln w="38100">
            <a:solidFill>
              <a:srgbClr val="FFC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88" y="2262980"/>
            <a:ext cx="4242692" cy="2966219"/>
          </a:xfr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664296"/>
          </a:xfrm>
        </p:spPr>
        <p:txBody>
          <a:bodyPr>
            <a:normAutofit/>
          </a:bodyPr>
          <a:lstStyle/>
          <a:p>
            <a:r>
              <a:rPr lang="ru-RU" sz="29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ПОДГОТОВИТЕЛЬНЫЙ ЭТАП</a:t>
            </a:r>
            <a: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изучение методической литературы по теме проекта;</a:t>
            </a:r>
            <a:b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подготовка материалов для реализации проекта;</a:t>
            </a:r>
            <a:b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создание предметно-пространственной среды;</a:t>
            </a:r>
            <a:b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информирование родителей;</a:t>
            </a:r>
            <a:br>
              <a:rPr lang="ru-RU" sz="22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5301208"/>
            <a:ext cx="4572000" cy="720079"/>
          </a:xfrm>
        </p:spPr>
        <p:txBody>
          <a:bodyPr/>
          <a:lstStyle/>
          <a:p>
            <a:r>
              <a:rPr lang="ru-RU" sz="22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с родителями</a:t>
            </a:r>
            <a:endParaRPr lang="ru-RU" sz="22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3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89241"/>
            <a:ext cx="4040188" cy="7200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Экскурсия в мини-музей «Русская изба»</a:t>
            </a:r>
            <a:endParaRPr lang="ru-RU" b="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4176464" cy="3816424"/>
          </a:xfrm>
          <a:ln w="38100">
            <a:solidFill>
              <a:srgbClr val="0070C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36912"/>
            <a:ext cx="4464496" cy="3600400"/>
          </a:xfrm>
          <a:ln w="38100">
            <a:solidFill>
              <a:srgbClr val="FFC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ОСНОВНОЙ ЭТАП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076056" y="1268760"/>
            <a:ext cx="3682752" cy="1008112"/>
          </a:xfrm>
        </p:spPr>
        <p:txBody>
          <a:bodyPr>
            <a:noAutofit/>
          </a:bodyPr>
          <a:lstStyle/>
          <a:p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Беседа-информация «География овощей»</a:t>
            </a:r>
            <a:endParaRPr lang="ru-RU" b="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4040188" cy="936104"/>
          </a:xfrm>
        </p:spPr>
        <p:txBody>
          <a:bodyPr/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Экскурсия на кухню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4248472" cy="3460725"/>
          </a:xfrm>
          <a:ln w="38100">
            <a:solidFill>
              <a:srgbClr val="FF000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88" y="1556792"/>
            <a:ext cx="4242692" cy="3168352"/>
          </a:xfr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8200" y="4941168"/>
            <a:ext cx="4244280" cy="792088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поделок «Чудеса осени»</a:t>
            </a: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5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Пресс- конференция «Овощи в нашей жизни»</a:t>
            </a:r>
            <a:endParaRPr lang="ru-RU" b="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8880"/>
            <a:ext cx="4173860" cy="3384376"/>
          </a:xfrm>
          <a:ln w="38100"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ЗАКЛЮЧИТЕЛЬНЫЙ ЭТАП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076056" y="5157193"/>
            <a:ext cx="3610744" cy="648072"/>
          </a:xfrm>
        </p:spPr>
        <p:txBody>
          <a:bodyPr>
            <a:normAutofit fontScale="77500" lnSpcReduction="20000"/>
          </a:bodyPr>
          <a:lstStyle/>
          <a:p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Выпуск кулинарной книги «Рецепты блюд из овощей»</a:t>
            </a:r>
            <a:endParaRPr lang="ru-RU" b="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88" y="1988840"/>
            <a:ext cx="4242692" cy="2964954"/>
          </a:xfr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32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9685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Ожидаемые результаты:</a:t>
            </a:r>
            <a:br>
              <a:rPr lang="ru-RU" sz="3600" b="1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*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создать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необходимые условия </a:t>
            </a:r>
            <a: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в ДОУ по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dirty="0" smtClean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формированию </a:t>
            </a:r>
            <a:r>
              <a:rPr lang="ru-RU" sz="28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у дошкольников целостного представления об  овощах и их значении в жизни  людей;</a:t>
            </a:r>
            <a:br>
              <a:rPr lang="ru-RU" sz="2800" dirty="0">
                <a:ln w="3200">
                  <a:solidFill>
                    <a:srgbClr val="92D05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  *совместно </a:t>
            </a:r>
            <a: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 родителями изготовить книгу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«Рецепты </a:t>
            </a:r>
            <a: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блюд из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овощей»;</a:t>
            </a:r>
            <a: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  *проявить </a:t>
            </a:r>
            <a: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желание у детей есть овощи в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любом </a:t>
            </a:r>
            <a: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виде (сырые, жаренные, варённые);</a:t>
            </a:r>
            <a:b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 *привлечь </a:t>
            </a:r>
            <a:r>
              <a:rPr lang="ru-RU" sz="2800" dirty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всех родителей  к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8879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9">
      <a:dk1>
        <a:sysClr val="windowText" lastClr="000000"/>
      </a:dk1>
      <a:lt1>
        <a:sysClr val="window" lastClr="FFFFFF"/>
      </a:lt1>
      <a:dk2>
        <a:srgbClr val="92D050"/>
      </a:dk2>
      <a:lt2>
        <a:srgbClr val="F0D67E"/>
      </a:lt2>
      <a:accent1>
        <a:srgbClr val="00B05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92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Познавательный проект  в подготовительной группе «ЧТО ЗА ЧУДО – ЭТИ ОВОЩИ»</vt:lpstr>
      <vt:lpstr>Проблема:  «А для чего нам овощи ?»</vt:lpstr>
      <vt:lpstr>Цель: обогатить знания и представления детей          об овощах.   Задачи :      1) поддерживать у детей интерес к получению знаний о           пользе овощей, о том откуда они к нам «пришли» и          нужны ли  нам овощи;       2) сформулировать представления о наличии витаминов           в овощах;       3) закреплять знания о способах употребления овощей;       4) формировать интерес к произведениям малой           фольклорной формы;       5) развивать познавательную активность дошкольников,           мышление, фантазию;       6) повышать заинтересованность родителей в           совместной деятельности с детьми. </vt:lpstr>
      <vt:lpstr>Участники проекта: дети, воспитатели, родители, сотрудники детского сада;  Срок реализации проекта: ноябрь  Вид проекта: групповой</vt:lpstr>
      <vt:lpstr>ПОДГОТОВИТЕЛЬНЫЙ ЭТАП - изучение методической литературы по теме проекта; - подготовка материалов для реализации проекта; - создание предметно-пространственной среды; - информирование родителей; </vt:lpstr>
      <vt:lpstr>ОСНОВНОЙ ЭТАП</vt:lpstr>
      <vt:lpstr>Слайд 7</vt:lpstr>
      <vt:lpstr>ЗАКЛЮЧИТЕЛЬНЫЙ ЭТАП</vt:lpstr>
      <vt:lpstr>Ожидаемые результаты:    *создать необходимые условия в ДОУ по  формированию у дошкольников целостного представления об  овощах и их значении в жизни  людей;     *совместно с родителями изготовить книгу «Рецепты блюд из овощей»;     *проявить желание у детей есть овощи в любом виде (сырые, жаренные, варённые);    *привлечь всех родителей  к реализации проекта.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 в подготовительной группе «ЧТО ЗА ЧУДО – ЭТИ ОВОЩИ»</dc:title>
  <dc:creator>1</dc:creator>
  <cp:lastModifiedBy>Диман</cp:lastModifiedBy>
  <cp:revision>24</cp:revision>
  <dcterms:created xsi:type="dcterms:W3CDTF">2014-11-26T16:33:04Z</dcterms:created>
  <dcterms:modified xsi:type="dcterms:W3CDTF">2014-11-29T14:23:44Z</dcterms:modified>
</cp:coreProperties>
</file>