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9305C8-03BB-4998-B814-E212AD1BB431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23B864-58D6-4D43-A7C5-FB46EC50F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ea typeface="Gungsuh" pitchFamily="18" charset="-127"/>
                <a:cs typeface="Calibri" pitchFamily="34" charset="0"/>
              </a:rPr>
              <a:t>Проект  «овощи»</a:t>
            </a:r>
            <a:endParaRPr lang="ru-RU" sz="3200" b="1" dirty="0">
              <a:latin typeface="Calibri" pitchFamily="34" charset="0"/>
              <a:ea typeface="Gungsuh" pitchFamily="18" charset="-127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496"/>
            <a:ext cx="6272234" cy="3655562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/>
          </a:p>
          <a:p>
            <a:r>
              <a:rPr lang="ru-RU" sz="7200" b="1" dirty="0" smtClean="0"/>
              <a:t>Цель</a:t>
            </a:r>
            <a:r>
              <a:rPr lang="ru-RU" sz="7200" b="1" dirty="0" smtClean="0"/>
              <a:t>:</a:t>
            </a:r>
          </a:p>
          <a:p>
            <a:r>
              <a:rPr lang="ru-RU" sz="7200" dirty="0" smtClean="0"/>
              <a:t> </a:t>
            </a:r>
            <a:r>
              <a:rPr lang="ru-RU" sz="7200" dirty="0" smtClean="0"/>
              <a:t>Закреплять знания детей о характерных свойствах </a:t>
            </a:r>
          </a:p>
          <a:p>
            <a:r>
              <a:rPr lang="ru-RU" sz="7200" dirty="0" smtClean="0"/>
              <a:t>овощей (форма , цвет , вкус ,особенности поверхности ).</a:t>
            </a:r>
          </a:p>
          <a:p>
            <a:r>
              <a:rPr lang="ru-RU" sz="7200" dirty="0" smtClean="0"/>
              <a:t>Уточнить где выращивают овощи. Знакомство детей с полезными свойствами овощей.</a:t>
            </a:r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r>
              <a:rPr lang="ru-RU" sz="6400" b="1" dirty="0" smtClean="0"/>
              <a:t>Выполнила: </a:t>
            </a:r>
            <a:endParaRPr lang="ru-RU" sz="6400" b="1" dirty="0" smtClean="0"/>
          </a:p>
          <a:p>
            <a:r>
              <a:rPr lang="ru-RU" sz="6400" dirty="0" smtClean="0"/>
              <a:t>Степанова </a:t>
            </a:r>
            <a:r>
              <a:rPr lang="ru-RU" sz="6400" dirty="0" smtClean="0"/>
              <a:t>Светлана Михайловна </a:t>
            </a:r>
          </a:p>
          <a:p>
            <a:r>
              <a:rPr lang="ru-RU" sz="6400" dirty="0" smtClean="0"/>
              <a:t>воспитатель 1квалифик.категории .</a:t>
            </a:r>
          </a:p>
          <a:p>
            <a:r>
              <a:rPr lang="ru-RU" sz="6400" dirty="0" smtClean="0"/>
              <a:t>МАДОУ №414</a:t>
            </a:r>
          </a:p>
          <a:p>
            <a:r>
              <a:rPr lang="ru-RU" sz="6400" dirty="0" smtClean="0"/>
              <a:t>Республика Татарстан</a:t>
            </a:r>
          </a:p>
          <a:p>
            <a:r>
              <a:rPr lang="ru-RU" sz="6400" dirty="0" smtClean="0"/>
              <a:t>Город Казань</a:t>
            </a:r>
            <a:endParaRPr lang="ru-RU" sz="64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r>
              <a:rPr lang="ru-RU" sz="7200" dirty="0" smtClean="0"/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херня=)\P1000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38600" cy="407196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херня=)\P1010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3860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херня=)\P1000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4038600" cy="471490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херня=)\P10007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744" y="1357298"/>
            <a:ext cx="410073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херня=)\P10007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872650" cy="4000528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херня=)\P1000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895724" cy="399682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1266" name="Picture 2" descr="C:\Documents and Settings\Admin\Рабочий стол\херня=)\P1000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83166" cy="392909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херня=)\P10007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28736"/>
            <a:ext cx="4038600" cy="39489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7644" y="2143116"/>
            <a:ext cx="8696356" cy="5257800"/>
          </a:xfrm>
        </p:spPr>
        <p:txBody>
          <a:bodyPr>
            <a:prstTxWarp prst="textArchUpPour">
              <a:avLst/>
            </a:prstTxWarp>
          </a:bodyPr>
          <a:lstStyle/>
          <a:p>
            <a:pPr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Знакомить детей с овощами мы начали летом 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выращивая </a:t>
            </a:r>
            <a:r>
              <a:rPr lang="ru-RU" sz="2000" dirty="0" smtClean="0"/>
              <a:t>их на огороде .</a:t>
            </a:r>
            <a:endParaRPr lang="ru-RU" sz="2000" dirty="0"/>
          </a:p>
        </p:txBody>
      </p:sp>
      <p:pic>
        <p:nvPicPr>
          <p:cNvPr id="1027" name="Picture 3" descr="C:\Documents and Settings\Admin\Рабочий стол\херня=)\P1010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35771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херня=)\P1010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Детям очень нравится играть в игры «Угадай на вкус» 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«Чудесный мешочек» , «Вершки – корешки». Они знакомятся со свойствами овощей .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херня=)\P1010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1819794"/>
            <a:ext cx="4039985" cy="428521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херня=)\P101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1819794"/>
            <a:ext cx="4039985" cy="42852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8" r="438"/>
          <a:stretch>
            <a:fillRect/>
          </a:stretch>
        </p:blipFill>
        <p:spPr>
          <a:xfrm>
            <a:off x="2214546" y="1857364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5867400" cy="522288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Знакомим детей с полезными свойствами овощей, которые помогают им расти , двигаться , заниматься, играть.</a:t>
            </a:r>
            <a:endParaRPr lang="ru-RU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Documents and Settings\Admin\Рабочий стол\херня=)\P1010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38600" cy="442915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херня=)\P10103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357298"/>
            <a:ext cx="3968547" cy="44217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Для сюжетно-ролевой  игры «Магазин» сшили овощи .</a:t>
            </a:r>
            <a:endParaRPr lang="ru-RU" sz="2000" dirty="0"/>
          </a:p>
        </p:txBody>
      </p:sp>
      <p:pic>
        <p:nvPicPr>
          <p:cNvPr id="4098" name="Picture 2" descr="C:\Documents and Settings\Admin\Рабочий стол\херня=)\P1010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1784465"/>
            <a:ext cx="4039985" cy="435586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херня=)\P1010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1784465"/>
            <a:ext cx="4039985" cy="43558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Зимой мы выращиваем лук , который потом употребляем в пищу </a:t>
            </a:r>
            <a:endParaRPr lang="ru-RU" sz="2000" dirty="0"/>
          </a:p>
        </p:txBody>
      </p:sp>
      <p:pic>
        <p:nvPicPr>
          <p:cNvPr id="5122" name="Picture 2" descr="C:\Documents and Settings\Admin\Рабочий стол\херня=)\P1000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2223" y="1554163"/>
            <a:ext cx="6031953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Большая работа велась с родителями . С их помощью была оформлена рукописная книга «Овощи» . В неё вошли :стихи,  загадки , полезные рецепты из овощей.</a:t>
            </a:r>
            <a:endParaRPr lang="ru-RU" sz="2000" dirty="0"/>
          </a:p>
        </p:txBody>
      </p:sp>
      <p:pic>
        <p:nvPicPr>
          <p:cNvPr id="6147" name="Picture 3" descr="C:\Documents and Settings\Admin\Рабочий стол\херня=)\P101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2143116"/>
            <a:ext cx="5106284" cy="400052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Провели  конкурс поделок из овощей «Весёлый огород». Многие поделки были интересными и оригинальными .</a:t>
            </a:r>
            <a:endParaRPr lang="ru-RU" sz="2000" dirty="0"/>
          </a:p>
        </p:txBody>
      </p:sp>
      <p:pic>
        <p:nvPicPr>
          <p:cNvPr id="7170" name="Picture 2" descr="C:\Documents and Settings\Admin\Рабочий стол\херня=)\P1000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4038600" cy="414340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херня=)\P1000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03860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159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Проект  «овощи»</vt:lpstr>
      <vt:lpstr>Знакомить детей с овощами мы начали летом ,  выращивая их на огороде .</vt:lpstr>
      <vt:lpstr>Детям очень нравится играть в игры «Угадай на вкус» ,  «Чудесный мешочек» , «Вершки – корешки». Они знакомятся со свойствами овощей .</vt:lpstr>
      <vt:lpstr>Знакомим детей с полезными свойствами овощей, которые помогают им расти , двигаться , заниматься, играть.</vt:lpstr>
      <vt:lpstr>Слайд 5</vt:lpstr>
      <vt:lpstr>Для сюжетно-ролевой  игры «Магазин» сшили овощи .</vt:lpstr>
      <vt:lpstr>Зимой мы выращиваем лук , который потом употребляем в пищу </vt:lpstr>
      <vt:lpstr>Большая работа велась с родителями . С их помощью была оформлена рукописная книга «Овощи» . В неё вошли :стихи,  загадки , полезные рецепты из овощей.</vt:lpstr>
      <vt:lpstr>Провели  конкурс поделок из овощей «Весёлый огород». Многие поделки были интересными и оригинальными .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«овощи»</dc:title>
  <dc:creator>Admin</dc:creator>
  <cp:lastModifiedBy>Admin</cp:lastModifiedBy>
  <cp:revision>14</cp:revision>
  <dcterms:created xsi:type="dcterms:W3CDTF">2012-11-05T12:46:20Z</dcterms:created>
  <dcterms:modified xsi:type="dcterms:W3CDTF">2014-10-09T10:56:47Z</dcterms:modified>
</cp:coreProperties>
</file>