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9" r:id="rId6"/>
    <p:sldId id="262" r:id="rId7"/>
    <p:sldId id="275" r:id="rId8"/>
    <p:sldId id="264" r:id="rId9"/>
    <p:sldId id="265" r:id="rId10"/>
    <p:sldId id="266" r:id="rId11"/>
    <p:sldId id="267" r:id="rId12"/>
    <p:sldId id="279" r:id="rId13"/>
    <p:sldId id="280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2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D409-C344-4241-AF33-78E8FBF848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50AB-ADF5-4680-8A23-D2915F113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2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50AB-ADF5-4680-8A23-D2915F113B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2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C5F07D-2D33-4C6C-9F18-2A84F23E816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CF2C8B-6DB3-4F34-968E-A56DF4F511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630616" cy="24036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Конспект непосредственно  образовательной деятельности   в области «Познание»  по  теме «Волшебница вода»  в средней группе.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437112"/>
            <a:ext cx="4536504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Подготовила: воспитатель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МКДОУ д\с№64</a:t>
            </a:r>
          </a:p>
          <a:p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Дирконос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М.Н.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Опыт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№5: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«Вода холодная, тёплая, горячая».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На столе три чайника, в них вода разной температуры, пустые ёмкости.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Воспитатель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: - Предлагает детям протянуть руки, поливает на руки поочередно из двух чайников и вместе с детьми определяет температуру воды. Вода бывает холодная, тёплая. А из этого чайника (третьего) я вам на руки поливать не буду. Потрогайте чайник пальчиками, только делайте это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осторожно, потому, что тон горячий.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Воспитатель: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Верно, дети, а как вы думаете, можно ли трогать руками горячую воду?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  Воспитатель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: - А почему?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Воспитатель:-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Дети , какая бывает вода?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180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Опыт № 6 «Какие предметы тонут в воде, а какие-нет»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Опускать в надувной бассейн предметы из разных материалов : деревянный кубик, металлическая ложка, стеклянный и пластмассовый  шарики, шишки, камешки.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: Дети, что тонет сразу, что нет. Почему?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Вывод: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тонет то, что тяжелее.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4" y="2276873"/>
            <a:ext cx="4074021" cy="324036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12976"/>
            <a:ext cx="3822700" cy="309634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060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Опыт № 7 «Состояния воды»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Воспитатель: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- Волшебные капельки, для вас у меня есть еще один сюрприз. (Показывает поднос со снегом).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Воспитатель: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– Что это?  Но мне кажется, что здесь не только снег, но еще и …вода. Почему? А если мы нальем воду и поставим ее в холодильник, то она замерзнет и будет лед.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85533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162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3. Заключительная часть: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  Воспитатель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: - Уважаемые  капельки, проделав наши опыты, мы с вами узнали много интересного о таком простом веществе, как вода. Какая бывает вода? (Ответы детей). Правильно, вода жидкая, не имеет вкуса и запаха, имеет вес, вода прозрачная, может растворять некоторые вещества, бывает холодной, теплой, горячей.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   Воспитатель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: давайте для нашей гостьи капельки прочитаем стихотворение.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   Дети читают стихотворение: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              Мы привыкли, что вода –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              Наша спутница всегда!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              Без неё нам не умыться,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              Не наесться, не напиться.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              Смею вам 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доложить.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/>
              <a:t>                  Без воды нам не прожить!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Смею вам я доложить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31" y="3874768"/>
            <a:ext cx="3005588" cy="22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04" y="3886961"/>
            <a:ext cx="2914141" cy="22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1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Воспитатель: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- Наша гостья капелька приготовила для вас подарок - мультфильм  «Волшебница вода». (Просмотр презентации «Волшебница вода»).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3"/>
            <a:ext cx="4175447" cy="365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708920"/>
            <a:ext cx="41754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5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65618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 А С И Б О !!!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81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7772400" cy="496855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 </a:t>
            </a:r>
            <a:r>
              <a:rPr lang="en-US" sz="2000" dirty="0" smtClean="0"/>
              <a:t>       </a:t>
            </a:r>
            <a:r>
              <a:rPr lang="ru-RU" sz="2000" b="1" u="sng" dirty="0" smtClean="0">
                <a:solidFill>
                  <a:schemeClr val="tx1"/>
                </a:solidFill>
              </a:rPr>
              <a:t>Задачи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ru-RU" sz="2000" b="1" u="sng" dirty="0" smtClean="0">
                <a:solidFill>
                  <a:schemeClr val="tx1"/>
                </a:solidFill>
              </a:rPr>
              <a:t>образовательные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-формировать представление о свойствах  и состоянии воды (лед, снег, жидкость),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-создать целостное представление о воде как о природном явлении,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-дать понять о значимости воды в жизни человека, в природе,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- правилах обращения с водой в быту и  в природе;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ru-RU" sz="2000" b="1" u="sng" dirty="0" smtClean="0">
                <a:solidFill>
                  <a:schemeClr val="tx1"/>
                </a:solidFill>
              </a:rPr>
              <a:t>развивающие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- развивать мыслительную активность, диалогическую речь, 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творческое </a:t>
            </a:r>
            <a:r>
              <a:rPr lang="ru-RU" sz="2000" dirty="0">
                <a:solidFill>
                  <a:schemeClr val="tx1"/>
                </a:solidFill>
              </a:rPr>
              <a:t>воображение,  умение  самостоятельно делать выводы,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-обогащать и активизировать словарь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ru-RU" sz="2000" b="1" u="sng" dirty="0" smtClean="0">
                <a:solidFill>
                  <a:schemeClr val="tx1"/>
                </a:solidFill>
              </a:rPr>
              <a:t>воспитательные</a:t>
            </a:r>
            <a:r>
              <a:rPr lang="ru-RU" sz="2000" b="1" u="sng" dirty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-  </a:t>
            </a:r>
            <a:r>
              <a:rPr lang="ru-RU" sz="2000" dirty="0" smtClean="0">
                <a:solidFill>
                  <a:schemeClr val="tx1"/>
                </a:solidFill>
              </a:rPr>
              <a:t>воспитывать </a:t>
            </a:r>
            <a:r>
              <a:rPr lang="ru-RU" sz="2000" dirty="0">
                <a:solidFill>
                  <a:schemeClr val="tx1"/>
                </a:solidFill>
              </a:rPr>
              <a:t>бережное отношение к воде, природе, интерес к окружающему миру, умение работать в коллективе, сообща.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/>
              <a:t> воспитательные:</a:t>
            </a:r>
            <a:br>
              <a:rPr lang="ru-RU" sz="2000" dirty="0"/>
            </a:br>
            <a:r>
              <a:rPr lang="ru-RU" sz="2000" dirty="0"/>
              <a:t>     -воспитывать бережное отношение к воде, природе, интерес к окружающему миру, умение работать в коллективе, сообща.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7560840" cy="939801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    </a:t>
            </a:r>
            <a:r>
              <a:rPr lang="ru-RU" b="1" u="sng" dirty="0" smtClean="0">
                <a:solidFill>
                  <a:schemeClr val="tx1"/>
                </a:solidFill>
              </a:rPr>
              <a:t>Цель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развитие познавательной активности детей в процессе знакомства со свойствами и состояниями воды в окружающей среде. </a:t>
            </a:r>
          </a:p>
        </p:txBody>
      </p:sp>
    </p:spTree>
    <p:extLst>
      <p:ext uri="{BB962C8B-B14F-4D97-AF65-F5344CB8AC3E}">
        <p14:creationId xmlns:p14="http://schemas.microsoft.com/office/powerpoint/2010/main" val="35611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994888" cy="1782696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        </a:t>
            </a:r>
            <a:r>
              <a:rPr lang="ru-RU" sz="2000" b="1" u="sng" dirty="0" smtClean="0">
                <a:solidFill>
                  <a:schemeClr val="tx1"/>
                </a:solidFill>
              </a:rPr>
              <a:t>Оборудование</a:t>
            </a:r>
            <a:r>
              <a:rPr lang="ru-RU" sz="2000" b="1" dirty="0">
                <a:solidFill>
                  <a:schemeClr val="tx1"/>
                </a:solidFill>
              </a:rPr>
              <a:t>:  </a:t>
            </a:r>
            <a:r>
              <a:rPr lang="ru-RU" sz="2000" dirty="0">
                <a:solidFill>
                  <a:schemeClr val="tx1"/>
                </a:solidFill>
              </a:rPr>
              <a:t>пластиковые  стаканчики по количеству детей, одноразовые трубочки по количеству детей,  вода,  молоко, сахар, соль,  ложка, снег, лед, гуашь разных цветов;  шапочки капельки по количеству детей,  магнитофон с  записью голоса капельки, звуков воды, голубая ткань.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ru-RU" sz="2000" b="1" u="sng" dirty="0" smtClean="0">
                <a:solidFill>
                  <a:schemeClr val="tx1"/>
                </a:solidFill>
              </a:rPr>
              <a:t>Предварительная </a:t>
            </a:r>
            <a:r>
              <a:rPr lang="ru-RU" sz="2000" b="1" u="sng" dirty="0">
                <a:solidFill>
                  <a:schemeClr val="tx1"/>
                </a:solidFill>
              </a:rPr>
              <a:t>работа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1.Чтение художественной литературы 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</a:rPr>
              <a:t>потешки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загадки о воде, рассказ М. Пришвина «Живая вода».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2. Разучивание стихотворения «Мы привыкли, что вода-наша спутница всегда»).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3.Наблюдения за водой в быту и в природе, за облаками, дождем, снегом. 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4.Беседы на темы: «Где можно встретить воду», «Кто живёт в воде»;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5.Прослушивание </a:t>
            </a:r>
            <a:r>
              <a:rPr lang="ru-RU" sz="2000" dirty="0">
                <a:solidFill>
                  <a:schemeClr val="tx1"/>
                </a:solidFill>
              </a:rPr>
              <a:t>музыкальных произведений: А. Филиппенко «Дождик»,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А</a:t>
            </a:r>
            <a:r>
              <a:rPr lang="ru-RU" sz="2000" dirty="0">
                <a:solidFill>
                  <a:schemeClr val="tx1"/>
                </a:solidFill>
              </a:rPr>
              <a:t>. Александрова «Дождик накрапывает».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/>
              <a:t>музыкальных </a:t>
            </a:r>
            <a:r>
              <a:rPr lang="ru-RU" sz="2000" dirty="0"/>
              <a:t>произведений: А. Филиппенко «Дождик», А. Александрова «Дождик накрапывает».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7749603" cy="197258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ru-RU" b="1" u="sng" dirty="0" smtClean="0">
                <a:solidFill>
                  <a:schemeClr val="tx1"/>
                </a:solidFill>
              </a:rPr>
              <a:t>Словарная  </a:t>
            </a:r>
            <a:r>
              <a:rPr lang="ru-RU" b="1" u="sng" dirty="0">
                <a:solidFill>
                  <a:schemeClr val="tx1"/>
                </a:solidFill>
              </a:rPr>
              <a:t>работа:  </a:t>
            </a:r>
            <a:r>
              <a:rPr lang="ru-RU" dirty="0">
                <a:solidFill>
                  <a:schemeClr val="tx1"/>
                </a:solidFill>
              </a:rPr>
              <a:t>прозрачная, светлая, превращается, разноцветная, жидкость, бесцветная, безвкусная,  опыт, растворитель.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ru-RU" b="1" u="sng" dirty="0" smtClean="0">
                <a:solidFill>
                  <a:schemeClr val="tx1"/>
                </a:solidFill>
              </a:rPr>
              <a:t>Методические </a:t>
            </a:r>
            <a:r>
              <a:rPr lang="ru-RU" b="1" u="sng" dirty="0">
                <a:solidFill>
                  <a:schemeClr val="tx1"/>
                </a:solidFill>
              </a:rPr>
              <a:t>приёмы</a:t>
            </a:r>
            <a:r>
              <a:rPr lang="ru-RU" dirty="0">
                <a:solidFill>
                  <a:schemeClr val="tx1"/>
                </a:solidFill>
              </a:rPr>
              <a:t>: сюрпризный  момент (появление капельки и превращение детей  в капельки); практические: (опыты с водой, снегом, льдом); наглядные: рассматривание предметных  картинок живых и неживых предметов, презентации «О воде детям»), словесные: беседа, вопросы поискового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1978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448272"/>
          </a:xfrm>
        </p:spPr>
        <p:txBody>
          <a:bodyPr>
            <a:noAutofit/>
          </a:bodyPr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1.Организационный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момент.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Звучит аудиозапись «Звуки воды».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   Воспитатель: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- Ребята, у меня для вас есть сюрприз (показывает  пузырек с водой). Давайте посмотрим, что здесь внутри. Закройте глазки, а руки вытяните вперед ладошками вверх (воспитатель проходит и капает каждому ребенку капельку воды из пипетки).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  Воспитатель: - Что у вас на ладошках? (Капелька воды)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  Воспитатель: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- Правильно, это капелька, сегодня она пришла к нам в гости.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Получится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вода.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57" y="3317749"/>
            <a:ext cx="3097036" cy="21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14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Воспитатель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- Кому же нужна вода? Давайте из этих картинок выберем тех, кому нужна вода и разложим их на нашей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водичке.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Подводим итог: вода необходима всему живому.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Воспитатель: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- Мы  услышали, как шумит вода, давайте вместе с водичкой споем её песенку «Ш-Ш-Ш». (Дети повторяют «ш-ш-ш»).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Голос  капельки  из аудиозаписи: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-Ребята, а вы хотите стать капельками  и отправиться со мной в Царство воды?  - Повторяйте за мной: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 Глазки ручками закрыли,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 Тихо-тихо повторили: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 Без меня не будет моря, океана и реки,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 Даже лужицы, в которой бултыхаются Щенки.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 Раз, два, три…Стали капельками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мы. (воспитатель одевает детям шапочки капелек).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1600" dirty="0" smtClean="0"/>
              <a:t> </a:t>
            </a:r>
            <a:r>
              <a:rPr lang="ru-RU" sz="1600" dirty="0"/>
              <a:t>голову шапочки капелек).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32570"/>
            <a:ext cx="3383358" cy="267674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645024"/>
            <a:ext cx="3679701" cy="280831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61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Воспитатель: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- Капелька пригласила нас в Царство воды, чтобы мы узнали, какая вода, как она и где живет.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Опыт № 1  «Вода – жидкость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».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Дать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детям два стаканчика: один – с водой,   другой – пустой. Предложить аккуратно  перелить воду из одного в другой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Воспитатель: - Что происходит с водой? (Она льётся).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         Воспитатель: - Почему она льётся? Вода льётся, потому что она жидкая. Итак, какая вода? (Ответы детей). Поскольку вода жидкая, ее можно наливать, переливать, её называют жидкостью.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870937"/>
            <a:ext cx="4008445" cy="300633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346698"/>
            <a:ext cx="3600401" cy="270030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69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Опыт №2 «У воды нет вкуса».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 Воспитатель предлагает детям взять соломинку и попробовать воду.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Воспитатель: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- Дети, скажите, есть ли у воды вкус? (Ответы детей). Правильно у чистой воды нет вкуса. Но когда человек сильно хочет пить, то с удовольствием пьёт воду и, чтобы выразить своё удовольствие, говорит: «Какая вкусная вода!»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Воспитатель: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- Что будет, если мы в воду добавим соль? Какая станет вода?  А если мы в воду добавим лимон? А если мы в воду добавим сахар? Давайте проверим. Положите в воду ложку сахара. Размешайте и попробуйте, какая вода на вкус?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091656"/>
            <a:ext cx="3822700" cy="28670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231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9228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Опыт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№3 «Вода прозрачная».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Перед детьми два стаканчика: один – с водой, другой – с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молоком, в обоих стаканчиках чайные ложки.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Воспитатель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: - В каком стаканчике видна ложка? Правильно, в стаканчике с водой. Как вы думаете, почему в этом стаканчике видна ложка?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Воспитатель: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- Дорогие  капельки, предлагаю вам подумать, что было бы, если бы речная вода была непрозрачной? Могли бы рыбы и другие животные жить в таких молочных реках?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Почему? (ответы детей).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/>
              <a:t>питаются </a:t>
            </a:r>
            <a:r>
              <a:rPr lang="ru-RU" sz="1600" dirty="0"/>
              <a:t>растениями. Всему живому необходима прозрачная, чистая вода. Это говорит о том, что водоёмы загрязнять нельзя.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9729"/>
            <a:ext cx="3339789" cy="253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49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        Опыт №4: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«Вода – растворитель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».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столе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разноцветная гуашь,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кисти, стаканы с водой.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Воспитатель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-  Теперь сами попробуйте растворить краски в воде. Что произошло с водой?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(Ответы детей).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Какую краску растворяли, такой цвет и получился. Значит вода растворитель.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13" y="3068960"/>
            <a:ext cx="3822523" cy="309634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3" y="2060849"/>
            <a:ext cx="4170032" cy="302433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9852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303</TotalTime>
  <Words>263</Words>
  <Application>Microsoft Office PowerPoint</Application>
  <PresentationFormat>Экран (4:3)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Конспект непосредственно  образовательной деятельности   в области «Познание»  по  теме «Волшебница вода»  в средней группе.</vt:lpstr>
      <vt:lpstr>        Задачи:         образовательные:       -формировать представление о свойствах  и состоянии воды (лед, снег, жидкость),      -создать целостное представление о воде как о природном явлении,      -дать понять о значимости воды в жизни человека, в природе,      - правилах обращения с водой в быту и  в природе;         развивающие:      - развивать мыслительную активность, диалогическую речь,   творческое воображение,  умение  самостоятельно делать выводы,      -обогащать и активизировать словарь;        воспитательные:        -  воспитывать бережное отношение к воде, природе, интерес к окружающему миру, умение работать в коллективе, сообща.  воспитательные:      -воспитывать бережное отношение к воде, природе, интерес к окружающему миру, умение работать в коллективе, сообща. </vt:lpstr>
      <vt:lpstr>        Оборудование:  пластиковые  стаканчики по количеству детей, одноразовые трубочки по количеству детей,  вода,  молоко, сахар, соль,  ложка, снег, лед, гуашь разных цветов;  шапочки капельки по количеству детей,  магнитофон с  записью голоса капельки, звуков воды, голубая ткань.         Предварительная работа:     1.Чтение художественной литературы  (потешки, загадки о воде, рассказ М. Пришвина «Живая вода».     2. Разучивание стихотворения «Мы привыкли, что вода-наша спутница всегда»).     3.Наблюдения за водой в быту и в природе, за облаками, дождем, снегом.       4.Беседы на темы: «Где можно встретить воду», «Кто живёт в воде»;     5.Прослушивание музыкальных произведений: А. Филиппенко «Дождик»,    А. Александрова «Дождик накрапывает».  музыкальных произведений: А. Филиппенко «Дождик», А. Александрова «Дождик накрапывает».  </vt:lpstr>
      <vt:lpstr>  1.Организационный момент. Звучит аудиозапись «Звуки воды».     Воспитатель:  - Ребята, у меня для вас есть сюрприз (показывает  пузырек с водой). Давайте посмотрим, что здесь внутри. Закройте глазки, а руки вытяните вперед ладошками вверх (воспитатель проходит и капает каждому ребенку капельку воды из пипетки).    Воспитатель: - Что у вас на ладошках? (Капелька воды)    Воспитатель: - Правильно, это капелька, сегодня она пришла к нам в гости.  Получится вода. </vt:lpstr>
      <vt:lpstr>       Воспитатель: - Кому же нужна вода? Давайте из этих картинок выберем тех, кому нужна вода и разложим их на нашей водичке. Подводим итог: вода необходима всему живому.     Воспитатель: - Мы  услышали, как шумит вода, давайте вместе с водичкой споем её песенку «Ш-Ш-Ш». (Дети повторяют «ш-ш-ш»).   Голос  капельки  из аудиозаписи:     -Ребята, а вы хотите стать капельками  и отправиться со мной в Царство воды?  - Повторяйте за мной:      Глазки ручками закрыли,       Тихо-тихо повторили:      Без меня не будет моря, океана и реки,      Даже лужицы, в которой бултыхаются Щенки.      Раз, два, три…Стали капельками мы. (воспитатель одевает детям шапочки капелек).       голову шапочки капелек).</vt:lpstr>
      <vt:lpstr>    Воспитатель: - Капелька пригласила нас в Царство воды, чтобы мы узнали, какая вода, как она и где живет.   Опыт № 1  «Вода – жидкость».  Дать детям два стаканчика: один – с водой,   другой – пустой. Предложить аккуратно  перелить воду из одного в другой. Воспитатель: - Что происходит с водой? (Она льётся).           Воспитатель: - Почему она льётся? Вода льётся, потому что она жидкая. Итак, какая вода? (Ответы детей). Поскольку вода жидкая, ее можно наливать, переливать, её называют жидкостью.  </vt:lpstr>
      <vt:lpstr>Опыт №2 «У воды нет вкуса».     Воспитатель предлагает детям взять соломинку и попробовать воду.     Воспитатель: - Дети, скажите, есть ли у воды вкус? (Ответы детей). Правильно у чистой воды нет вкуса. Но когда человек сильно хочет пить, то с удовольствием пьёт воду и, чтобы выразить своё удовольствие, говорит: «Какая вкусная вода!»      Воспитатель:  - Что будет, если мы в воду добавим соль? Какая станет вода?  А если мы в воду добавим лимон? А если мы в воду добавим сахар? Давайте проверим. Положите в воду ложку сахара. Размешайте и попробуйте, какая вода на вкус?  </vt:lpstr>
      <vt:lpstr>   Опыт №3 «Вода прозрачная».    Перед детьми два стаканчика: один – с водой, другой – с молоком, в обоих стаканчиках чайные ложки.     Воспитатель: - В каком стаканчике видна ложка? Правильно, в стаканчике с водой. Как вы думаете, почему в этом стаканчике видна ложка?     Воспитатель: - Дорогие  капельки, предлагаю вам подумать, что было бы, если бы речная вода была непрозрачной? Могли бы рыбы и другие животные жить в таких молочных реках? Почему? (ответы детей). питаются растениями. Всему живому необходима прозрачная, чистая вода. Это говорит о том, что водоёмы загрязнять нельзя. </vt:lpstr>
      <vt:lpstr>         Опыт №4: «Вода – растворитель».      На столе разноцветная гуашь, кисти, стаканы с водой.           Воспитатель: -  Теперь сами попробуйте растворить краски в воде. Что произошло с водой? (Ответы детей). Какую краску растворяли, такой цвет и получился. Значит вода растворитель.</vt:lpstr>
      <vt:lpstr>Опыт №5: «Вода холодная, тёплая, горячая».    На столе три чайника, в них вода разной температуры, пустые ёмкости.    Воспитатель: - Предлагает детям протянуть руки, поливает на руки поочередно из двух чайников и вместе с детьми определяет температуру воды. Вода бывает холодная, тёплая. А из этого чайника (третьего) я вам на руки поливать не буду. Потрогайте чайник пальчиками, только делайте это осторожно, потому, что тон горячий.    Воспитатель: - Верно, дети, а как вы думаете, можно ли трогать руками горячую воду?      Воспитатель: - А почему?     Воспитатель:- Дети , какая бывает вода? </vt:lpstr>
      <vt:lpstr>Опыт № 6 «Какие предметы тонут в воде, а какие-нет» Опускать в надувной бассейн предметы из разных материалов : деревянный кубик, металлическая ложка, стеклянный и пластмассовый  шарики, шишки, камешки.      Воспитатель: Дети, что тонет сразу, что нет. Почему?      Вывод: тонет то, что тяжелее.</vt:lpstr>
      <vt:lpstr>Опыт № 7 «Состояния воды» Воспитатель: - Волшебные капельки, для вас у меня есть еще один сюрприз. (Показывает поднос со снегом).   Воспитатель: – Что это?  Но мне кажется, что здесь не только снег, но еще и …вода. Почему? А если мы нальем воду и поставим ее в холодильник, то она замерзнет и будет лед.</vt:lpstr>
      <vt:lpstr>3. Заключительная часть:    Воспитатель: - Уважаемые  капельки, проделав наши опыты, мы с вами узнали много интересного о таком простом веществе, как вода. Какая бывает вода? (Ответы детей). Правильно, вода жидкая, не имеет вкуса и запаха, имеет вес, вода прозрачная, может растворять некоторые вещества, бывает холодной, теплой, горячей.      Воспитатель: давайте для нашей гостьи капельки прочитаем стихотворение.        Дети читают стихотворение:                   Мы привыкли, что вода –                   Наша спутница всегда!                   Без неё нам не умыться,                   Не наесться, не напиться.                   Смею вам я доложить.                   Без воды нам не прожить! Смею вам я доложить</vt:lpstr>
      <vt:lpstr> Воспитатель: - Наша гостья капелька приготовила для вас подарок - мультфильм  «Волшебница вода». (Просмотр презентации «Волшебница вода»).</vt:lpstr>
      <vt:lpstr>С П А С И Б О 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непосредственно  образовательной деятельности   в области «Познание»  по  теме «Волшебница вода»  в средней группе.</dc:title>
  <dc:creator>1</dc:creator>
  <cp:lastModifiedBy>1</cp:lastModifiedBy>
  <cp:revision>34</cp:revision>
  <dcterms:created xsi:type="dcterms:W3CDTF">2015-02-11T06:08:12Z</dcterms:created>
  <dcterms:modified xsi:type="dcterms:W3CDTF">2015-02-16T17:15:25Z</dcterms:modified>
</cp:coreProperties>
</file>