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3" r:id="rId7"/>
    <p:sldId id="284" r:id="rId8"/>
    <p:sldId id="286" r:id="rId9"/>
    <p:sldId id="285" r:id="rId10"/>
    <p:sldId id="287" r:id="rId11"/>
    <p:sldId id="288" r:id="rId12"/>
    <p:sldId id="289" r:id="rId13"/>
    <p:sldId id="290" r:id="rId14"/>
    <p:sldId id="292" r:id="rId15"/>
    <p:sldId id="293" r:id="rId16"/>
    <p:sldId id="277" r:id="rId17"/>
    <p:sldId id="294" r:id="rId18"/>
    <p:sldId id="295" r:id="rId19"/>
    <p:sldId id="296" r:id="rId20"/>
    <p:sldId id="29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9F6A-B7C6-4978-A6DC-3DE796D72148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0933-71EE-4410-BB8C-A613A6F1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0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9F6A-B7C6-4978-A6DC-3DE796D72148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0933-71EE-4410-BB8C-A613A6F1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41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9F6A-B7C6-4978-A6DC-3DE796D72148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0933-71EE-4410-BB8C-A613A6F1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0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9F6A-B7C6-4978-A6DC-3DE796D72148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0933-71EE-4410-BB8C-A613A6F1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83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9F6A-B7C6-4978-A6DC-3DE796D72148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0933-71EE-4410-BB8C-A613A6F1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14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9F6A-B7C6-4978-A6DC-3DE796D72148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0933-71EE-4410-BB8C-A613A6F1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21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9F6A-B7C6-4978-A6DC-3DE796D72148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0933-71EE-4410-BB8C-A613A6F1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57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9F6A-B7C6-4978-A6DC-3DE796D72148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0933-71EE-4410-BB8C-A613A6F1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73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9F6A-B7C6-4978-A6DC-3DE796D72148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0933-71EE-4410-BB8C-A613A6F1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82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9F6A-B7C6-4978-A6DC-3DE796D72148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0933-71EE-4410-BB8C-A613A6F1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1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9F6A-B7C6-4978-A6DC-3DE796D72148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0933-71EE-4410-BB8C-A613A6F1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0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39F6A-B7C6-4978-A6DC-3DE796D72148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E0933-71EE-4410-BB8C-A613A6F1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34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65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468313" y="476250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charset="0"/>
                <a:ea typeface="+mn-ea"/>
                <a:cs typeface="+mn-cs"/>
              </a:rPr>
              <a:t>«Центр развития движений» 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charset="0"/>
                <a:ea typeface="+mn-ea"/>
                <a:cs typeface="+mn-cs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charset="0"/>
                <a:ea typeface="+mn-ea"/>
                <a:cs typeface="+mn-cs"/>
              </a:rPr>
              <a:t>ФИЗКУЛЬТ-привет!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5796136" y="2204864"/>
            <a:ext cx="2592388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В данном центре представлены различные виды подвижных игр и атрибутов к ним: мячи разных размеров, скакалки, кегли для боулинга и проч.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 успешно развиваться,</a:t>
            </a:r>
          </a:p>
          <a:p>
            <a:pPr>
              <a:spcBef>
                <a:spcPct val="0"/>
              </a:spcBef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спортом заниматься!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0" y="1226664"/>
            <a:ext cx="2462048" cy="4381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User\Desktop\Новая папка (7)\DSC084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77718"/>
            <a:ext cx="2404510" cy="4279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3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 (7)\DSC084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2994078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345716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charset="0"/>
              </a:rPr>
              <a:t>«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charset="0"/>
              </a:rPr>
              <a:t>Зеленый уголок» 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116605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Обязательный элемент оформления помещений — это комнатные растения, их выбор и размещение гармонично сочетаются с общим оформлением</a:t>
            </a: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тому же, уход за растениями всегда можно превратить в увлекательную игру.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4539" y="4114804"/>
            <a:ext cx="49988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уютном уголке природы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можно на пчелок осмотреть,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Листочки у растений тихонько протереть.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 измененьями в природе активно наблюдать: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Осадки, ветер, солнце можно отмечать.</a:t>
            </a:r>
          </a:p>
        </p:txBody>
      </p:sp>
    </p:spTree>
    <p:extLst>
      <p:ext uri="{BB962C8B-B14F-4D97-AF65-F5344CB8AC3E}">
        <p14:creationId xmlns:p14="http://schemas.microsoft.com/office/powerpoint/2010/main" val="16581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691879" y="28035"/>
            <a:ext cx="3312170" cy="1162050"/>
          </a:xfrm>
          <a:prstGeom prst="rect">
            <a:avLst/>
          </a:prstGeom>
        </p:spPr>
        <p:txBody>
          <a:bodyPr rtlCol="0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charset="0"/>
                <a:ea typeface="+mn-ea"/>
                <a:cs typeface="+mn-cs"/>
              </a:rPr>
              <a:t>«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+mn-ea"/>
                <a:cs typeface="Arial" pitchFamily="34" charset="0"/>
              </a:rPr>
              <a:t>Лаборатория экспериментирования»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rgbClr val="1F497D">
                    <a:lumMod val="75000"/>
                  </a:srgbClr>
                </a:solidFill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2843808" y="2706379"/>
            <a:ext cx="3008313" cy="3665349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этом стеллаже представлены для детского исследования самые разные природные материалы. </a:t>
            </a:r>
          </a:p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лабораторное оборудование, мерная посуда, лупа – все это чрезвычайно интересует детей.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Новая папка (7)\DSC08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3312368" cy="5895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4796" y="5897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Все познать стремятся дети: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Что, зачем и почему?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Мы узнаем это сами,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расскажем всем!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Выставки и опыты,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Эксперименты и коллекции-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Все это ждет нас впереди,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нужно к этому идти! </a:t>
            </a:r>
          </a:p>
        </p:txBody>
      </p:sp>
      <p:pic>
        <p:nvPicPr>
          <p:cNvPr id="5123" name="Picture 3" descr="C:\Users\User\Desktop\Новая папка (7)\DSC084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1" y="2996952"/>
            <a:ext cx="2081568" cy="3704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1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323850" y="594870"/>
            <a:ext cx="8229600" cy="523220"/>
          </a:xfrm>
          <a:prstGeom prst="rect">
            <a:avLst/>
          </a:prstGeom>
        </p:spPr>
        <p:txBody>
          <a:bodyPr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«Развивающие игры, головоломки» 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104516" y="2355293"/>
            <a:ext cx="3432175" cy="2060575"/>
          </a:xfrm>
          <a:prstGeom prst="rect">
            <a:avLst/>
          </a:prstGeom>
          <a:noFill/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484313"/>
            <a:ext cx="4608513" cy="40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729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овая папка (7)\DSC084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2822" cy="5094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Новая папка (7)\DSC08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2154188" cy="3833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Новая папка (7)\DSC084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567" y="0"/>
            <a:ext cx="2105685" cy="3747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24128" y="374750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 в группе куклы не скучают!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Здесь  музыкальный уголок!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нём дети громко так играют,-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Трясется даже потолок!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 нас ведь много инструментов: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Труба, гармошка, бубны, флейты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 даже есть гитара!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Под нашу музыку поют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 пляшут так старательно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Детишки, куклы, - все вокруг!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 даже воспитатели!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Отправляемся друзья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чудо сказку - вы и я,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театр кукол и зверей,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Для девчат и для ребят!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Здесь экран волшебный есть,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Сказок тут не перечесть!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826774" y="116632"/>
            <a:ext cx="7200478" cy="52322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«Театрально-музыкальный» 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6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Новая папка (7)\DSC08413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90"/>
            <a:ext cx="3558965" cy="5541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Новая папка (7)\DSC08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4550"/>
            <a:ext cx="4692494" cy="2636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13043" y="148478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Много правил есть на свете,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Их должны запомнить дети!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спички лучше не играть!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Дверь чужим не открывать!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Осторожность в гололед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От ушибов сбережет!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Для чего в саду забор,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На дороге светофор?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И, чтоб не было беды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Не шалите у воды!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Не бери без спросу нож!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 запомни, где живешь!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 пожар, что нужно знать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 кого на помощь звать?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Ноль один, ноль два, ноль три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Ты запомни! И звони!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483768" y="564146"/>
            <a:ext cx="7200478" cy="52322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«Островок безопасности» 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20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Новая папка (7)\DSC084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3" y="260648"/>
            <a:ext cx="2836083" cy="5047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Новая папка (7)\DSC084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9018"/>
            <a:ext cx="2857310" cy="5085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28980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уголке уединения,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Можно в тишине побыть.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Исчезнут все твои волнения,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Ведь можно маме позвонить.</a:t>
            </a: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2483768" y="564146"/>
            <a:ext cx="7200478" cy="52322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«Уединение» 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32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Новая папка (7)\DSC084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95958"/>
            <a:ext cx="2880320" cy="512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483768" y="564146"/>
            <a:ext cx="7200478" cy="52322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«Книжный уголок» 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22048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Книжечки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пока читают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Воспитатели для нас.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Ежедневно наступает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Чтенья книг желанный час!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Мы героев сказок любим,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Книжки очень бережём,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 читать их сами будем.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Только малость подрастём!</a:t>
            </a:r>
          </a:p>
        </p:txBody>
      </p:sp>
    </p:spTree>
    <p:extLst>
      <p:ext uri="{BB962C8B-B14F-4D97-AF65-F5344CB8AC3E}">
        <p14:creationId xmlns:p14="http://schemas.microsoft.com/office/powerpoint/2010/main" val="24742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Новая папка (7)\DSC084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2837111" cy="5319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2483768" y="564146"/>
            <a:ext cx="7200478" cy="52322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«Уголок ИЗО» 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9888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 в десять лет, и в семь, и в пять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Все дети любят рисовать.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 каждый смело нарисует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Всё, что его интересует.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Всё вызывает интерес: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Далёкий космос, ближний лес,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Цветы, машины, сказки, пляски...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Всё нарисуем!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Были б краски,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Да лист бумаги на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столе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900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Новая папка (7)\DSC08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222862" cy="5735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2483768" y="564146"/>
            <a:ext cx="7200478" cy="52322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«Уголок развития речи» 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25635" y="191683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Здесь мы будем заниматься,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Не играть, не баловаться.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Будем азбуку учить,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Звуки точно говорить.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Язычок у нас все сможет,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Обезьянка, нам, поможет.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 Незнайка все сумеет,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Трудности преодолеет.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Здесь есть дорожка не простая,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Она зовется – звуковая.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Звуки песенку поют,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Гласными их назовут.</a:t>
            </a:r>
          </a:p>
        </p:txBody>
      </p:sp>
    </p:spTree>
    <p:extLst>
      <p:ext uri="{BB962C8B-B14F-4D97-AF65-F5344CB8AC3E}">
        <p14:creationId xmlns:p14="http://schemas.microsoft.com/office/powerpoint/2010/main" val="11070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692696"/>
            <a:ext cx="4968552" cy="14711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МДОУ 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«Детский сад №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341 «Фантазия»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466730"/>
            <a:ext cx="56166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Проект предметно-развивающей среды в ДОУ.</a:t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Разработка авторского проекта игровой зоны в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подготовительной группе №7 «Звездочки».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3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5373688"/>
            <a:ext cx="78581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Учебно-развивающая зона легко трансформируется в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столовую.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:\сад 341+++\на презинтацию\УМКА\укпукп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8" y="692696"/>
            <a:ext cx="4022840" cy="3017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RzfIGE3LPs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53" y="1199247"/>
            <a:ext cx="3600400" cy="3762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6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27280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Наиболее целостно развитие ребенка проходит в уютной, комфортной обстановке.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Логически составленный интерьер, в котором учтены возрастные и психологические особенности детей дошкольного возраста, и грамотный декор создают благоприятную среду для гармоничного развития ребенка и раскрытия его творческих способностей.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Правильно подобранный цвет и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принты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хорошее освещение, удобная мебель, являются важными элементами предметно-пространственной среды, поэтому нужно, чтобы каждый из этих элементов был тщательно продуман, вариативен, доступен, легко трансформируем.  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Интерьер  - должен быть функциональным, безопасным, отвечать эстетическим требованиям.</a:t>
            </a:r>
          </a:p>
        </p:txBody>
      </p:sp>
    </p:spTree>
    <p:extLst>
      <p:ext uri="{BB962C8B-B14F-4D97-AF65-F5344CB8AC3E}">
        <p14:creationId xmlns:p14="http://schemas.microsoft.com/office/powerpoint/2010/main" val="48357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84784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Мой проект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представляет собой: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Оригинальность  стиля – цветовое решение и  </a:t>
            </a:r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«функционализм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Подбор цветовой гаммы основан на влиянии цвета на восприятие детей.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Зонирование помещений группы.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реализации  проекта использованы декорирование, оформление окон, созданы развивающие центры. </a:t>
            </a:r>
          </a:p>
          <a:p>
            <a:pPr marL="342900" indent="-342900" algn="just"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Предметное наполнение: оснащение игровым оборудованием и  многофункциональными материалами для формирования пространства помещения  и создания положительной чувственно- психологической атмосферы.</a:t>
            </a:r>
          </a:p>
        </p:txBody>
      </p:sp>
    </p:spTree>
    <p:extLst>
      <p:ext uri="{BB962C8B-B14F-4D97-AF65-F5344CB8AC3E}">
        <p14:creationId xmlns:p14="http://schemas.microsoft.com/office/powerpoint/2010/main" val="9140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700808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numCol="1" rtlCol="0">
            <a:prstTxWarp prst="textArchUp">
              <a:avLst>
                <a:gd name="adj" fmla="val 10736334"/>
              </a:avLst>
            </a:prstTxWarp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Вас приветствует подготовительная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группа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41984" y="2772278"/>
            <a:ext cx="648072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cs typeface="+mn-cs"/>
              </a:rPr>
              <a:t>«Звездочки»</a:t>
            </a:r>
            <a:endParaRPr lang="ru-RU" sz="4800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5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5800" y="1700808"/>
            <a:ext cx="7772400" cy="4968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Авторы проекта: 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</a:rPr>
              <a:t>Елена Васильевна Данченко воспитатель.</a:t>
            </a:r>
            <a:b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Тип проекта: 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</a:rPr>
              <a:t>краткосрочный, творческий</a:t>
            </a:r>
            <a:b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Участники проекта: 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</a:rPr>
              <a:t>воспитатель, родители, дети.</a:t>
            </a:r>
            <a:b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Масштаб реализации: 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</a:rPr>
              <a:t>группа детского сада</a:t>
            </a:r>
            <a:b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Срок реализации: 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</a:rPr>
              <a:t> ноября – 20 ноября</a:t>
            </a:r>
            <a:b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altLang="ru-RU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16632"/>
            <a:ext cx="7198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«Детский сад – это особый мир детства, где должны быть созданы благоприятные условия для роста и развития детей» </a:t>
            </a:r>
          </a:p>
        </p:txBody>
      </p:sp>
    </p:spTree>
    <p:extLst>
      <p:ext uri="{BB962C8B-B14F-4D97-AF65-F5344CB8AC3E}">
        <p14:creationId xmlns:p14="http://schemas.microsoft.com/office/powerpoint/2010/main" val="25833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291824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+mn-ea"/>
                <a:cs typeface="Arial" pitchFamily="34" charset="0"/>
              </a:rPr>
              <a:t>Основа моего проекта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Цветовые решения.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Креативность дизайна заключается в цветовом решении: спокойный, стабильный </a:t>
            </a:r>
            <a:r>
              <a:rPr lang="ru-RU" sz="20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; радостный, активный, солнечный </a:t>
            </a:r>
            <a:r>
              <a:rPr lang="ru-RU" sz="20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желтый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Условно помещение разделено на две зоны:  игровую и учебную, плавно переходящие одна в другую, что создает позитивную,  гармоничную атмосферу  мира детства. 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Мебель и оборудование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располагаются так, чтобы осталось достаточное пространство для свободной двигательной активности детей. 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endParaRPr lang="ru-RU" sz="1800" b="1" dirty="0" smtClean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Окна и шторы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Особо следует остановиться на оформлении окон. В систему группового дизайна вошло использование на занавесках сюжетных картинок сезонного характера. Они как ни что другое создают праздничное (если это, к примеру, новогодняя тема) или весеннее настроение. 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3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DSCF7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0" y="133153"/>
            <a:ext cx="4507894" cy="3380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сад 341+++\безнадзорность\права\DSC08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5613723" cy="3154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3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86801" y="476672"/>
            <a:ext cx="8229600" cy="1143000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charset="0"/>
                <a:ea typeface="+mn-ea"/>
                <a:cs typeface="+mn-cs"/>
              </a:rPr>
              <a:t>«Интерьер  и гендерное воспитание»</a:t>
            </a:r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  <a:latin typeface="Arial" charset="0"/>
                <a:ea typeface="+mn-ea"/>
                <a:cs typeface="+mn-cs"/>
              </a:rPr>
              <a:t> </a:t>
            </a:r>
            <a:br>
              <a:rPr lang="ru-RU" sz="2000" b="1" i="1" dirty="0" smtClean="0">
                <a:solidFill>
                  <a:srgbClr val="1F497D">
                    <a:lumMod val="75000"/>
                  </a:srgbClr>
                </a:solidFill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95536" y="4077072"/>
            <a:ext cx="8229600" cy="30529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endParaRPr lang="ru-RU" sz="1800" b="1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Выделены специальные игровые зоны для организации ролевых игр – это «Больница», «Семья», «Парикмахерская», «Магазин». К сожалению, размеры группы ограничены, не позволяют вместить все задуманное. Эстетичность и изысканность оформления, современность материалов имеет притягательную силу для детей, вызывает желание играть. Подобранный игровой материал позволяет комбинировать различные сюжеты.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050" name="Picture 2" descr="C:\Users\User\Desktop\Новая папка (7)\DSC084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4414"/>
            <a:ext cx="4693275" cy="2636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118760"/>
            <a:ext cx="1748577" cy="311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54" y="1118759"/>
            <a:ext cx="1748577" cy="311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62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682</Words>
  <Application>Microsoft Office PowerPoint</Application>
  <PresentationFormat>Экран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57</cp:revision>
  <dcterms:created xsi:type="dcterms:W3CDTF">2015-05-25T19:12:57Z</dcterms:created>
  <dcterms:modified xsi:type="dcterms:W3CDTF">2016-01-25T16:41:35Z</dcterms:modified>
</cp:coreProperties>
</file>