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7" r:id="rId8"/>
    <p:sldId id="264" r:id="rId9"/>
    <p:sldId id="268" r:id="rId10"/>
    <p:sldId id="265" r:id="rId11"/>
    <p:sldId id="280" r:id="rId12"/>
    <p:sldId id="279" r:id="rId13"/>
    <p:sldId id="278" r:id="rId14"/>
    <p:sldId id="272" r:id="rId15"/>
    <p:sldId id="285" r:id="rId16"/>
    <p:sldId id="282" r:id="rId17"/>
    <p:sldId id="266" r:id="rId18"/>
    <p:sldId id="284" r:id="rId19"/>
    <p:sldId id="269" r:id="rId20"/>
    <p:sldId id="263" r:id="rId21"/>
    <p:sldId id="270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593" autoAdjust="0"/>
    <p:restoredTop sz="94660"/>
  </p:normalViewPr>
  <p:slideViewPr>
    <p:cSldViewPr>
      <p:cViewPr>
        <p:scale>
          <a:sx n="10" d="100"/>
          <a:sy n="10" d="100"/>
        </p:scale>
        <p:origin x="-1836" y="-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           </a:t>
            </a:r>
            <a:r>
              <a:rPr lang="ru-RU" sz="4000" b="1" dirty="0" smtClean="0">
                <a:solidFill>
                  <a:srgbClr val="FF0000"/>
                </a:solidFill>
              </a:rPr>
              <a:t>Проект «Деревья»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885" y="5036825"/>
            <a:ext cx="4428445" cy="129357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1800" b="1" dirty="0" err="1" smtClean="0">
                <a:solidFill>
                  <a:schemeClr val="tx1"/>
                </a:solidFill>
              </a:rPr>
              <a:t>Майорова</a:t>
            </a:r>
            <a:r>
              <a:rPr lang="ru-RU" sz="1800" b="1" dirty="0" smtClean="0">
                <a:solidFill>
                  <a:schemeClr val="tx1"/>
                </a:solidFill>
              </a:rPr>
              <a:t> Р.М.</a:t>
            </a:r>
            <a:endParaRPr lang="ru-RU" sz="1800" b="1" dirty="0">
              <a:solidFill>
                <a:schemeClr val="tx1"/>
              </a:solidFill>
            </a:endParaRPr>
          </a:p>
          <a:p>
            <a:pPr algn="l"/>
            <a:r>
              <a:rPr lang="tt-RU" sz="1800" b="1" dirty="0" smtClean="0">
                <a:solidFill>
                  <a:schemeClr val="tx1"/>
                </a:solidFill>
              </a:rPr>
              <a:t>воспитатель </a:t>
            </a:r>
            <a:r>
              <a:rPr lang="tt-RU" sz="1800" b="1" dirty="0">
                <a:solidFill>
                  <a:schemeClr val="tx1"/>
                </a:solidFill>
              </a:rPr>
              <a:t>МБДОУ – детский сад </a:t>
            </a:r>
            <a:r>
              <a:rPr lang="ru-RU" sz="1800" b="1" dirty="0" smtClean="0">
                <a:solidFill>
                  <a:schemeClr val="tx1"/>
                </a:solidFill>
              </a:rPr>
              <a:t>«Тополек»</a:t>
            </a:r>
            <a:r>
              <a:rPr lang="tt-RU" sz="1800" b="1" dirty="0" smtClean="0">
                <a:solidFill>
                  <a:schemeClr val="tx1"/>
                </a:solidFill>
              </a:rPr>
              <a:t> </a:t>
            </a:r>
            <a:r>
              <a:rPr lang="tt-RU" sz="1800" b="1" dirty="0">
                <a:solidFill>
                  <a:schemeClr val="tx1"/>
                </a:solidFill>
              </a:rPr>
              <a:t>Тукаевского муниципального района РТ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8719" y="4192525"/>
            <a:ext cx="4733855" cy="859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371600" y="3123590"/>
            <a:ext cx="7772400" cy="859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учреждение-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детский сад </a:t>
            </a:r>
            <a:r>
              <a:rPr lang="ru-RU" b="1" dirty="0" smtClean="0">
                <a:solidFill>
                  <a:schemeClr val="tx1"/>
                </a:solidFill>
              </a:rPr>
              <a:t>«Тополек» </a:t>
            </a:r>
            <a:r>
              <a:rPr lang="ru-RU" b="1" dirty="0">
                <a:solidFill>
                  <a:schemeClr val="tx1"/>
                </a:solidFill>
              </a:rPr>
              <a:t>Тукаевского муниципального района Республики Татарстан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Практический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Целевые </a:t>
            </a:r>
            <a:r>
              <a:rPr lang="ru-RU" b="1" dirty="0">
                <a:solidFill>
                  <a:schemeClr val="tx1"/>
                </a:solidFill>
              </a:rPr>
              <a:t>экскурсии к деревьям, растущих вблизи территории детского сада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Беседа</a:t>
            </a:r>
            <a:r>
              <a:rPr lang="ru-RU" b="1" dirty="0">
                <a:solidFill>
                  <a:schemeClr val="tx1"/>
                </a:solidFill>
              </a:rPr>
              <a:t>: "Для чего нужны деревья</a:t>
            </a:r>
            <a:r>
              <a:rPr lang="ru-RU" b="1" dirty="0" smtClean="0">
                <a:solidFill>
                  <a:schemeClr val="tx1"/>
                </a:solidFill>
              </a:rPr>
              <a:t>".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Составление </a:t>
            </a:r>
            <a:r>
              <a:rPr lang="ru-RU" b="1" dirty="0">
                <a:solidFill>
                  <a:schemeClr val="tx1"/>
                </a:solidFill>
              </a:rPr>
              <a:t>гербария "Листочки наших деревьев</a:t>
            </a:r>
            <a:r>
              <a:rPr lang="ru-RU" b="1" dirty="0" smtClean="0">
                <a:solidFill>
                  <a:schemeClr val="tx1"/>
                </a:solidFill>
              </a:rPr>
              <a:t>".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Художественное </a:t>
            </a:r>
            <a:r>
              <a:rPr lang="ru-RU" b="1" dirty="0">
                <a:solidFill>
                  <a:schemeClr val="tx1"/>
                </a:solidFill>
              </a:rPr>
              <a:t>творчество. Зарисовки деревьев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Коллективная </a:t>
            </a:r>
            <a:r>
              <a:rPr lang="ru-RU" b="1" dirty="0">
                <a:solidFill>
                  <a:schemeClr val="tx1"/>
                </a:solidFill>
              </a:rPr>
              <a:t>разработка карты </a:t>
            </a:r>
            <a:r>
              <a:rPr lang="ru-RU" b="1" dirty="0" smtClean="0">
                <a:solidFill>
                  <a:schemeClr val="tx1"/>
                </a:solidFill>
              </a:rPr>
              <a:t>«Зеленые </a:t>
            </a:r>
            <a:r>
              <a:rPr lang="ru-RU" b="1" dirty="0">
                <a:solidFill>
                  <a:schemeClr val="tx1"/>
                </a:solidFill>
              </a:rPr>
              <a:t>насаждения нашего </a:t>
            </a:r>
            <a:r>
              <a:rPr lang="ru-RU" b="1" dirty="0" smtClean="0">
                <a:solidFill>
                  <a:schemeClr val="tx1"/>
                </a:solidFill>
              </a:rPr>
              <a:t>села»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Цикл </a:t>
            </a:r>
            <a:r>
              <a:rPr lang="ru-RU" b="1" dirty="0">
                <a:solidFill>
                  <a:schemeClr val="tx1"/>
                </a:solidFill>
              </a:rPr>
              <a:t>дидактических игр по </a:t>
            </a:r>
            <a:r>
              <a:rPr lang="ru-RU" b="1" dirty="0" smtClean="0">
                <a:solidFill>
                  <a:schemeClr val="tx1"/>
                </a:solidFill>
              </a:rPr>
              <a:t>карте.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5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развитие. Рассматривание деревьев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адик\Desktop\619120122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1466850" cy="15144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33216" y="2582260"/>
            <a:ext cx="6710784" cy="427574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P1040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65532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плодов рябины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дик\Desktop\13154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550" y="685800"/>
            <a:ext cx="2076450" cy="20764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1040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9" y="1707290"/>
            <a:ext cx="5486401" cy="385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09391" y="0"/>
            <a:ext cx="5334609" cy="141763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Труд </a:t>
            </a:r>
            <a:endParaRPr lang="ru-RU" sz="5400" b="1" dirty="0"/>
          </a:p>
        </p:txBody>
      </p:sp>
      <p:pic>
        <p:nvPicPr>
          <p:cNvPr id="1026" name="Picture 2" descr="C:\Users\User\Desktop\DSCN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143000"/>
            <a:ext cx="3200400" cy="2895600"/>
          </a:xfrm>
          <a:prstGeom prst="rect">
            <a:avLst/>
          </a:prstGeom>
          <a:noFill/>
        </p:spPr>
      </p:pic>
      <p:pic>
        <p:nvPicPr>
          <p:cNvPr id="1027" name="Picture 3" descr="C:\Users\User\Desktop\субб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C:\Users\User\Desktop\DSCN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4038600"/>
            <a:ext cx="4490572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863489" cy="868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Художественно-эстетическое развитие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Рисование деревьев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Фото\DSC00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51816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11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Аппликация.</a:t>
            </a:r>
            <a:endParaRPr lang="ru-RU" dirty="0"/>
          </a:p>
        </p:txBody>
      </p:sp>
      <p:pic>
        <p:nvPicPr>
          <p:cNvPr id="1026" name="Picture 2" descr="C:\Users\Артур\Desktop\фото проек (2)\DSC_0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2895600" cy="2895600"/>
          </a:xfrm>
          <a:prstGeom prst="rect">
            <a:avLst/>
          </a:prstGeom>
          <a:noFill/>
        </p:spPr>
      </p:pic>
      <p:pic>
        <p:nvPicPr>
          <p:cNvPr id="1027" name="Picture 3" descr="C:\Users\Артур\Desktop\фото проек (2)\DSC_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2590800" cy="2895600"/>
          </a:xfrm>
          <a:prstGeom prst="rect">
            <a:avLst/>
          </a:prstGeom>
          <a:noFill/>
        </p:spPr>
      </p:pic>
      <p:pic>
        <p:nvPicPr>
          <p:cNvPr id="1028" name="Picture 4" descr="C:\Users\Артур\Desktop\фото проек (2)\DSC_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38600"/>
            <a:ext cx="2743200" cy="2819400"/>
          </a:xfrm>
          <a:prstGeom prst="rect">
            <a:avLst/>
          </a:prstGeom>
          <a:noFill/>
        </p:spPr>
      </p:pic>
      <p:pic>
        <p:nvPicPr>
          <p:cNvPr id="1029" name="Picture 5" descr="C:\Users\Артур\Desktop\фото проек (2)\DSC_0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242667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Коллективная работа старшей группы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Садик\Desktop\3_954627238.jpeg"/>
          <p:cNvPicPr>
            <a:picLocks noChangeAspect="1" noChangeArrowheads="1"/>
          </p:cNvPicPr>
          <p:nvPr/>
        </p:nvPicPr>
        <p:blipFill>
          <a:blip r:embed="rId2" cstate="print"/>
          <a:srcRect r="6417" b="4478"/>
          <a:stretch>
            <a:fillRect/>
          </a:stretch>
        </p:blipFill>
        <p:spPr bwMode="auto">
          <a:xfrm>
            <a:off x="2590800" y="1295400"/>
            <a:ext cx="4572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98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Цикл дидактических игр по карте: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425" y="1443834"/>
            <a:ext cx="6260905" cy="5039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-"Найди свое дерево". Цель: найти на карте места, где растет данное дерево.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Прогулка в ельник". Цель: помочь дойти игровому персонажу по карте до ельника и рассказать о целебных свойствах ели.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Березовая роща". Цель: выбрать самый короткий маршрут до березовой рощи. Рассказать о пользе березки для человека.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Защитим наши деревья". Цель: придумать знаки охраны деревьев.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Вкусные деревья". Цель: найти на карте посадки вишни, яблони, черемухи.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Столовая для птиц". Цель: найти на карте деревья, которые кормят птиц.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Расставим знаки". Цель : определить соответствующим знаком основную санитарно-гигиеническую ценность каждого дерева.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Ароматное дерево". Цель: найти на карте черемуху, сирень, распространяющие во время цветения особые запахи.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7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Деревья вокруг нас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1040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352800" cy="2895599"/>
          </a:xfrm>
          <a:prstGeom prst="rect">
            <a:avLst/>
          </a:prstGeom>
          <a:noFill/>
        </p:spPr>
      </p:pic>
      <p:pic>
        <p:nvPicPr>
          <p:cNvPr id="1027" name="Picture 3" descr="C:\Users\User\Desktop\P104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98319"/>
            <a:ext cx="4114800" cy="2240281"/>
          </a:xfrm>
          <a:prstGeom prst="rect">
            <a:avLst/>
          </a:prstGeom>
          <a:noFill/>
        </p:spPr>
      </p:pic>
      <p:pic>
        <p:nvPicPr>
          <p:cNvPr id="1028" name="Picture 4" descr="C:\Users\User\Desktop\P1040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343400"/>
            <a:ext cx="3551696" cy="2514600"/>
          </a:xfrm>
          <a:prstGeom prst="rect">
            <a:avLst/>
          </a:prstGeom>
          <a:noFill/>
        </p:spPr>
      </p:pic>
      <p:pic>
        <p:nvPicPr>
          <p:cNvPr id="1029" name="Picture 5" descr="C:\Users\User\Desktop\P1040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191000"/>
            <a:ext cx="304799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Продукт проекта: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443836"/>
            <a:ext cx="7321604" cy="503926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«Карта зеленых насаждений нашего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карте размечена близлежащая территория детского сада и соответствующими карточками обозначены места произрастания деревьев. Эта работа выполняется совместно с детьми.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проводится цикл дидактических игр по карте.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80" y="274638"/>
            <a:ext cx="77797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проект раскрывает ценность деревьев при выполнении ими санитарно-гигиенических функций через доступные дошкольному восприятию игровые формы работы. Продуктом проекта является  карта «Зеленые насаждения нашего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5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216" y="0"/>
            <a:ext cx="671078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295400"/>
            <a:ext cx="5791200" cy="4275740"/>
          </a:xfrm>
        </p:spPr>
        <p:txBody>
          <a:bodyPr>
            <a:normAutofit fontScale="85000" lnSpcReduction="20000"/>
          </a:bodyPr>
          <a:lstStyle/>
          <a:p>
            <a:pPr lvl="1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Проект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 представления детей о деревьях, которые находятся рядом с нами. Научит видеть в них живые создания, которые нуждаются в заботе, охране. Дошкольники узнают, что многие деревья не только делают нашу жизнь красивой, но и помогают нам быть здоровыми. Игровые приемы позволят педагогу заинтересовать детей данной темой.  Составление карты увлечет детей, чтобы игры с картой стали придумывать сами дошкольники.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7168899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Список использованной </a:t>
            </a:r>
            <a:r>
              <a:rPr lang="ru-RU" b="1" dirty="0" smtClean="0">
                <a:solidFill>
                  <a:srgbClr val="FF0000"/>
                </a:solidFill>
              </a:rPr>
              <a:t>литературы: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с детьми 5-6 лет/ Под ред. Парамоновой Л.А. – М.: ОЛМА Медиа Групп, 2009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 Экологический проект «Мое дерево». – М.: «КАРАПУЗ-ДИДАКТИКА», ТЦ «СФЕРА», 2006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Тимофеева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Л.Л.,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Корнеичева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Е.Е., Грачева Н.И. Планирование образовательной деятельности с дошкольниками в режиме дня. Старшая группа. – М.: Центр педагогического образования, 2013.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1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дик\Desktop\1004893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1600200"/>
            <a:ext cx="4572000" cy="4191000"/>
          </a:xfrm>
          <a:prstGeom prst="rect">
            <a:avLst/>
          </a:prstGeom>
          <a:noFill/>
        </p:spPr>
      </p:pic>
      <p:pic>
        <p:nvPicPr>
          <p:cNvPr id="4" name="Picture 2" descr="C:\Users\Садик\Desktop\13154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07645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274638"/>
            <a:ext cx="7016194" cy="1143000"/>
          </a:xfrm>
        </p:spPr>
        <p:txBody>
          <a:bodyPr/>
          <a:lstStyle/>
          <a:p>
            <a:pPr algn="l"/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600200"/>
            <a:ext cx="7168900" cy="45259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Формировать понимание необходимости заботиться о своем здоровье, беречь его, учиться быть здоровыми через взаимодействие с природой. Расширение представлений детей о пользе деревьев для укрепления здоровья человека. Воспитание бережного отношения к окружающей природе.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Задачи: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443835"/>
            <a:ext cx="7177135" cy="4886559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Воспитательные: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воспитывать эмоциональное отношение к деревьям;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-воспитывать любовь к природе, желание оберегать ее и охранять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Развивающие: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развивать познавательный интерес ко всему живому, желание получать новые знания; любознательность, наблюдательность;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приобретать детьми опыт исследовательской деятельности;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-развивать мотивацию на здоровый образ жизни. 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Обучающие: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формировать у детей представление о деревьях и их пользе для человека;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дать первоначальные сведения о карте местности </a:t>
            </a:r>
            <a:br>
              <a:rPr lang="ru-RU" b="1" dirty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Ожидаемые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2490" y="1291130"/>
            <a:ext cx="7474310" cy="483503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Воспитанники: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знакомы с деревьями, растущими близ территории детского сада и их функциями;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-знакомы с некоторыми целебными свойствами деревьев для здоровья человека;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-имеют представление о природе родного </a:t>
            </a:r>
            <a:r>
              <a:rPr lang="ru-RU" b="1" dirty="0" smtClean="0">
                <a:solidFill>
                  <a:schemeClr val="tx1"/>
                </a:solidFill>
              </a:rPr>
              <a:t>села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Родители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-активные и заинтересованные участники проекта, ориентированы на развитие у ребёнка потребности к познанию, общению со взрослыми и сверстниками через совместную проектную деятельность;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-знают и применяют целебные свойства деревьев для оздоровления детей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Педагоги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-осуществляют инновационную деятельность;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-повышают профессиональный уровень;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-расширяют свой экологический кругозор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086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1425" y="833015"/>
            <a:ext cx="6108200" cy="5039265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Срок реализации проекта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долгосрочный, сентябрь - апрель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Тип </a:t>
            </a:r>
            <a:r>
              <a:rPr lang="ru-RU" b="1" i="1" dirty="0">
                <a:solidFill>
                  <a:schemeClr val="tx1"/>
                </a:solidFill>
              </a:rPr>
              <a:t>проекта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информационно-творческий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i="1" dirty="0" smtClean="0">
                <a:solidFill>
                  <a:schemeClr val="tx1"/>
                </a:solidFill>
              </a:rPr>
              <a:t>Участники </a:t>
            </a:r>
            <a:r>
              <a:rPr lang="ru-RU" b="1" i="1" dirty="0">
                <a:solidFill>
                  <a:schemeClr val="tx1"/>
                </a:solidFill>
              </a:rPr>
              <a:t>проекта</a:t>
            </a:r>
            <a:r>
              <a:rPr lang="ru-RU" b="1" dirty="0">
                <a:solidFill>
                  <a:schemeClr val="tx1"/>
                </a:solidFill>
              </a:rPr>
              <a:t>: дети старшей группы, родители, воспитатели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Ресурсы проекта: </a:t>
            </a:r>
            <a:r>
              <a:rPr lang="ru-RU" b="1" dirty="0" smtClean="0">
                <a:solidFill>
                  <a:schemeClr val="tx1"/>
                </a:solidFill>
              </a:rPr>
              <a:t>саженцы, дубовые желуди, гербарий, слайды о деревьях.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Этапы реализации проекта: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4" y="1901949"/>
            <a:ext cx="4733855" cy="320680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tx1"/>
                </a:solidFill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</a:rPr>
              <a:t>. Подготовительный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</a:rPr>
              <a:t>. Аналитический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</a:rPr>
              <a:t>. Практический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en-US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9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6014" y="274638"/>
            <a:ext cx="6710785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1425" y="1443835"/>
            <a:ext cx="6413609" cy="61082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Цель: заинтересовать проблемой, </a:t>
            </a:r>
            <a:r>
              <a:rPr lang="ru-RU" dirty="0" smtClean="0">
                <a:solidFill>
                  <a:srgbClr val="FF0000"/>
                </a:solidFill>
              </a:rPr>
              <a:t>выяснить </a:t>
            </a:r>
            <a:r>
              <a:rPr lang="ru-RU" dirty="0">
                <a:solidFill>
                  <a:srgbClr val="FF0000"/>
                </a:solidFill>
              </a:rPr>
              <a:t>представления детей о деревьях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281424" y="2073697"/>
            <a:ext cx="6566315" cy="41039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1. Целевые экскурсии к деревьям близ территории детского сада.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2. Знакомство с паспортом деревьев.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3. Рассматривание карты Республики, карты 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района.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4. Просмотр слайдов и фотоматериалов о родном </a:t>
            </a:r>
            <a:r>
              <a:rPr lang="ru-RU" b="1" dirty="0" smtClean="0">
                <a:solidFill>
                  <a:schemeClr val="tx1"/>
                </a:solidFill>
              </a:rPr>
              <a:t>селе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5. Наблюдение за погодными явлениями: ветром, дождем и их влияние на состояние деревьев.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6. Беседы с родителями "Деревья вокруг нас" .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7. Подборка лучших рецептов по оздоровлению детей с помощью целебных сил деревьев.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8</a:t>
            </a:r>
            <a:r>
              <a:rPr lang="ru-RU" b="1" dirty="0">
                <a:solidFill>
                  <a:schemeClr val="tx1"/>
                </a:solidFill>
              </a:rPr>
              <a:t>. Беседы с детьми: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9</a:t>
            </a:r>
            <a:r>
              <a:rPr lang="ru-RU" b="1" dirty="0">
                <a:solidFill>
                  <a:schemeClr val="tx1"/>
                </a:solidFill>
              </a:rPr>
              <a:t>. Чтение детской художественной и познавательной литературы по теме исследования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845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Аналитический этап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443836"/>
            <a:ext cx="7321604" cy="50392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Совместно </a:t>
            </a:r>
            <a:r>
              <a:rPr lang="ru-RU" b="1" dirty="0">
                <a:solidFill>
                  <a:schemeClr val="tx1"/>
                </a:solidFill>
              </a:rPr>
              <a:t>с детьми продумать продукт проекта.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Составить </a:t>
            </a:r>
            <a:r>
              <a:rPr lang="ru-RU" b="1" dirty="0">
                <a:solidFill>
                  <a:schemeClr val="tx1"/>
                </a:solidFill>
              </a:rPr>
              <a:t>план мероприятий по реализации проекта.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Подготовка </a:t>
            </a:r>
            <a:r>
              <a:rPr lang="ru-RU" b="1" dirty="0">
                <a:solidFill>
                  <a:schemeClr val="tx1"/>
                </a:solidFill>
              </a:rPr>
              <a:t>материала: подборка изображений деревьев, растущих близ территории детского сада; детской литературы о деревьях, художественного слова, </a:t>
            </a:r>
            <a:r>
              <a:rPr lang="ru-RU" b="1" dirty="0" err="1">
                <a:solidFill>
                  <a:schemeClr val="tx1"/>
                </a:solidFill>
              </a:rPr>
              <a:t>физминуток</a:t>
            </a:r>
            <a:r>
              <a:rPr lang="ru-RU" b="1" dirty="0">
                <a:solidFill>
                  <a:schemeClr val="tx1"/>
                </a:solidFill>
              </a:rPr>
              <a:t> и т.д. </a:t>
            </a:r>
          </a:p>
        </p:txBody>
      </p:sp>
    </p:spTree>
    <p:extLst>
      <p:ext uri="{BB962C8B-B14F-4D97-AF65-F5344CB8AC3E}">
        <p14:creationId xmlns="" xmlns:p14="http://schemas.microsoft.com/office/powerpoint/2010/main" val="15008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382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          Проект «Деревья»</vt:lpstr>
      <vt:lpstr>Актуальность</vt:lpstr>
      <vt:lpstr>  Цель:</vt:lpstr>
      <vt:lpstr>               Задачи:</vt:lpstr>
      <vt:lpstr>Ожидаемые результаты</vt:lpstr>
      <vt:lpstr>Слайд 6</vt:lpstr>
      <vt:lpstr>Этапы реализации проекта:</vt:lpstr>
      <vt:lpstr>Подготовительный этап</vt:lpstr>
      <vt:lpstr>Аналитический этап</vt:lpstr>
      <vt:lpstr>Практический этап</vt:lpstr>
      <vt:lpstr>Слайд 11</vt:lpstr>
      <vt:lpstr>Слайд 12</vt:lpstr>
      <vt:lpstr>Труд </vt:lpstr>
      <vt:lpstr>Художественно-эстетическое развитие  Рисование деревьев</vt:lpstr>
      <vt:lpstr>Аппликация.</vt:lpstr>
      <vt:lpstr> Коллективная работа старшей группы</vt:lpstr>
      <vt:lpstr>Цикл дидактических игр по карте:</vt:lpstr>
      <vt:lpstr>Деревья вокруг нас</vt:lpstr>
      <vt:lpstr>Продукт проекта:</vt:lpstr>
      <vt:lpstr>Заключение</vt:lpstr>
      <vt:lpstr>Список использованной литературы: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Артур</cp:lastModifiedBy>
  <cp:revision>49</cp:revision>
  <dcterms:created xsi:type="dcterms:W3CDTF">2013-08-21T19:17:07Z</dcterms:created>
  <dcterms:modified xsi:type="dcterms:W3CDTF">2015-10-22T14:40:48Z</dcterms:modified>
</cp:coreProperties>
</file>