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0" r:id="rId3"/>
    <p:sldId id="341" r:id="rId4"/>
    <p:sldId id="342" r:id="rId5"/>
    <p:sldId id="317" r:id="rId6"/>
    <p:sldId id="334" r:id="rId7"/>
    <p:sldId id="262" r:id="rId8"/>
    <p:sldId id="335" r:id="rId9"/>
    <p:sldId id="336" r:id="rId10"/>
    <p:sldId id="337" r:id="rId11"/>
    <p:sldId id="339" r:id="rId12"/>
    <p:sldId id="263" r:id="rId13"/>
    <p:sldId id="264" r:id="rId14"/>
    <p:sldId id="338" r:id="rId15"/>
    <p:sldId id="318" r:id="rId16"/>
    <p:sldId id="327" r:id="rId17"/>
    <p:sldId id="328" r:id="rId18"/>
    <p:sldId id="343" r:id="rId19"/>
    <p:sldId id="340" r:id="rId20"/>
    <p:sldId id="33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800"/>
    <a:srgbClr val="FEC200"/>
    <a:srgbClr val="FF3300"/>
    <a:srgbClr val="CC0099"/>
    <a:srgbClr val="993300"/>
    <a:srgbClr val="7A8307"/>
    <a:srgbClr val="FF66FF"/>
    <a:srgbClr val="4D2403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 autoAdjust="0"/>
    <p:restoredTop sz="92909" autoAdjust="0"/>
  </p:normalViewPr>
  <p:slideViewPr>
    <p:cSldViewPr>
      <p:cViewPr varScale="1">
        <p:scale>
          <a:sx n="85" d="100"/>
          <a:sy n="85" d="100"/>
        </p:scale>
        <p:origin x="-6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85784" y="-500090"/>
            <a:ext cx="4857784" cy="7143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ContrastingRightFacing"/>
            <a:lightRig rig="contrasting" dir="t">
              <a:rot lat="0" lon="0" rev="1500000"/>
            </a:lightRig>
          </a:scene3d>
          <a:sp3d prstMaterial="metal"/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«Формирование  основ безопасности  жизнедеятельности  у  детей  дошкольного возраста»</a:t>
            </a:r>
            <a:b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Воспитатель:  Радько  И.А.</a:t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3643338" cy="3500462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616" y="274638"/>
            <a:ext cx="7200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SA400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276872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6" name="Содержимое 5" descr="SSA4000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32040" y="1556792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540552" y="134076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Содержимое 4" descr="SSA400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28800"/>
            <a:ext cx="4038600" cy="3748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6" name="Содержимое 5" descr="SSA4000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69744" y="1600201"/>
            <a:ext cx="3562696" cy="3845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«Делаем ребятам предостережение: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Выучите срочно правила движения»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6000768"/>
            <a:ext cx="7829576" cy="857231"/>
          </a:xfrm>
        </p:spPr>
        <p:txBody>
          <a:bodyPr/>
          <a:lstStyle/>
          <a:p>
            <a:pPr algn="ctr"/>
            <a:r>
              <a:rPr lang="ru-RU" dirty="0" smtClean="0"/>
              <a:t>В свободно самостоятельной деятельности детей</a:t>
            </a:r>
            <a:endParaRPr lang="ru-RU" dirty="0"/>
          </a:p>
        </p:txBody>
      </p:sp>
      <p:pic>
        <p:nvPicPr>
          <p:cNvPr id="5" name="Содержимое 4" descr="DSCN30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4039985" cy="4104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11644362" y="1535113"/>
            <a:ext cx="857256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DSCN306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499992" y="1628800"/>
            <a:ext cx="4464496" cy="40324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21455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«Посмотрите, постовой 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Встал на нашей мостовой,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Быстро руки протянул,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Ловко палочкой взмахнул»</a:t>
            </a:r>
            <a:b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(сюжетно-ролевые игры)</a:t>
            </a:r>
            <a:endParaRPr lang="ru-RU" sz="20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DSCN30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500306"/>
            <a:ext cx="435771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N30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492896"/>
            <a:ext cx="428151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8000" r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396536" y="274638"/>
            <a:ext cx="14401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SA400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Содержимое 9" descr="SSA4005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05400" y="328498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effectLst>
            <a:reflection blurRad="6350" stA="52000" endA="300" endPos="35000" dir="5400000" sy="-100000" algn="bl" rotWithShape="0"/>
          </a:effectLst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Чтение художественной литературы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57158" y="5373216"/>
            <a:ext cx="8215370" cy="1296144"/>
          </a:xfrm>
        </p:spPr>
        <p:txBody>
          <a:bodyPr>
            <a:normAutofit lnSpcReduction="10000"/>
          </a:bodyPr>
          <a:lstStyle/>
          <a:p>
            <a:r>
              <a:rPr lang="ru-RU" sz="2000" i="1" dirty="0" smtClean="0">
                <a:solidFill>
                  <a:srgbClr val="F2B800"/>
                </a:solidFill>
              </a:rPr>
              <a:t>В работе со сказками активно использовала прием </a:t>
            </a:r>
            <a:r>
              <a:rPr lang="ru-RU" sz="2000" i="1" dirty="0" smtClean="0">
                <a:solidFill>
                  <a:srgbClr val="F2B800"/>
                </a:solidFill>
              </a:rPr>
              <a:t> «</a:t>
            </a:r>
            <a:r>
              <a:rPr lang="ru-RU" sz="2000" i="1" dirty="0" err="1" smtClean="0">
                <a:solidFill>
                  <a:srgbClr val="F2B800"/>
                </a:solidFill>
              </a:rPr>
              <a:t>переиначивания</a:t>
            </a:r>
            <a:r>
              <a:rPr lang="ru-RU" sz="2000" i="1" dirty="0" smtClean="0">
                <a:solidFill>
                  <a:srgbClr val="F2B800"/>
                </a:solidFill>
              </a:rPr>
              <a:t>»  сюжета,  для того</a:t>
            </a:r>
            <a:r>
              <a:rPr lang="ru-RU" sz="2000" i="1" dirty="0" smtClean="0">
                <a:solidFill>
                  <a:srgbClr val="F2B800"/>
                </a:solidFill>
              </a:rPr>
              <a:t>,  чтобы  </a:t>
            </a:r>
            <a:r>
              <a:rPr lang="ru-RU" sz="2000" i="1" dirty="0" smtClean="0">
                <a:solidFill>
                  <a:srgbClr val="F2B800"/>
                </a:solidFill>
              </a:rPr>
              <a:t>сказочные герои  воспользовались  правилами  безопасности, </a:t>
            </a:r>
            <a:r>
              <a:rPr lang="ru-RU" sz="2000" i="1" dirty="0" smtClean="0">
                <a:solidFill>
                  <a:srgbClr val="F2B800"/>
                </a:solidFill>
              </a:rPr>
              <a:t> для </a:t>
            </a:r>
            <a:r>
              <a:rPr lang="ru-RU" sz="2000" i="1" dirty="0" smtClean="0">
                <a:solidFill>
                  <a:srgbClr val="F2B800"/>
                </a:solidFill>
              </a:rPr>
              <a:t>закрепления их детьми.</a:t>
            </a:r>
            <a:endParaRPr lang="ru-RU" sz="2000" i="1" dirty="0">
              <a:solidFill>
                <a:srgbClr val="F2B800"/>
              </a:solidFill>
            </a:endParaRPr>
          </a:p>
        </p:txBody>
      </p:sp>
      <p:pic>
        <p:nvPicPr>
          <p:cNvPr id="8" name="Содержимое 7" descr="SSA400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4039985" cy="3736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9929850" y="1535113"/>
            <a:ext cx="1214446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DSCN316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142984"/>
            <a:ext cx="4039985" cy="3591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u="sng" dirty="0" smtClean="0">
                <a:solidFill>
                  <a:srgbClr val="FFC000"/>
                </a:solidFill>
                <a:latin typeface="Monotype Corsiva" pitchFamily="66" charset="0"/>
              </a:rPr>
              <a:t>Развлечение</a:t>
            </a:r>
            <a:r>
              <a:rPr lang="ru-RU" sz="4000" b="1" i="1" u="sng" dirty="0" smtClean="0">
                <a:solidFill>
                  <a:srgbClr val="FFC000"/>
                </a:solidFill>
                <a:latin typeface="Monotype Corsiva" pitchFamily="66" charset="0"/>
              </a:rPr>
              <a:t/>
            </a:r>
            <a:br>
              <a:rPr lang="ru-RU" sz="4000" b="1" i="1" u="sng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FFC000"/>
                </a:solidFill>
                <a:latin typeface="Monotype Corsiva" pitchFamily="66" charset="0"/>
              </a:rPr>
              <a:t>«Путешествие  на паровозеке»</a:t>
            </a:r>
            <a:endParaRPr lang="ru-RU" sz="4000" b="1" i="1" u="sng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IMG_06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5926"/>
            <a:ext cx="4038600" cy="359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8" name="Содержимое 7" descr="IMG_06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857496"/>
            <a:ext cx="4038600" cy="3671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«Мы поедем,</a:t>
            </a:r>
            <a:br>
              <a:rPr lang="ru-RU" sz="40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помчимся»</a:t>
            </a:r>
            <a:endParaRPr lang="ru-RU" sz="40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Содержимое 4" descr="IMG_06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0240"/>
            <a:ext cx="4038600" cy="337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6" name="Содержимое 5" descr="IMG_06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038600" cy="359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</a:t>
            </a:r>
            <a:r>
              <a:rPr lang="ru-RU" sz="3200" b="1" i="1" dirty="0" smtClean="0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«Огонь-друг или враг»</a:t>
            </a:r>
            <a:endParaRPr lang="ru-RU" sz="3200" b="1" i="1" dirty="0">
              <a:solidFill>
                <a:srgbClr val="F2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SSA40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bliqueBottomLeft"/>
            <a:lightRig rig="threePt" dir="t"/>
          </a:scene3d>
        </p:spPr>
      </p:pic>
      <p:pic>
        <p:nvPicPr>
          <p:cNvPr id="6" name="Содержимое 5" descr="SSA400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882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Осознавая, что круг проблем, связанных с безопасностью ребенка, невозможно решить только в рамках детского сада, старалась обеспечить преемственность в вопросах воспитания безопасного поведения  детей между детским садом и семьей. Для формирования заинтересованности родителей по проблеме основ безопасности оформила уголок с консультациями с целью стимулирования их активного участия в совместной работе с детьми.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SSA400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Содержимое 5" descr="SSA4002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32040" y="256490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ru-RU" sz="2800" b="1" i="1" u="sng" dirty="0" smtClean="0">
                <a:solidFill>
                  <a:schemeClr val="tx2"/>
                </a:solidFill>
              </a:rPr>
              <a:t>Безопасность</a:t>
            </a:r>
            <a:r>
              <a:rPr lang="ru-RU" sz="2800" b="1" i="1" dirty="0" smtClean="0">
                <a:solidFill>
                  <a:schemeClr val="tx2"/>
                </a:solidFill>
              </a:rPr>
              <a:t>-это не просто сумма усвоенных знаний,  а умение правильно вести себя в различных ситуациях.  Это проблема представляется настолько актуальной,  что послужила мне  основанием для выбора данной темы. 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           Перед собой я поставила цель по воспитанию безопасного поведения у детей – дать каждому ребенку  основные  понятия  опасных для  жизни ситуаций и особенностей  поведения в них.</a:t>
            </a:r>
          </a:p>
          <a:p>
            <a:pPr>
              <a:buNone/>
            </a:pPr>
            <a:endParaRPr lang="ru-RU" sz="24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           Формирование  основ  безопасности жизнедеятельности  у  дошкольников  начала  с создания и обогащения  предметно-развивающей среды.</a:t>
            </a:r>
            <a:endParaRPr lang="ru-RU" sz="1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714356"/>
            <a:ext cx="7072362" cy="64294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93dc0ce101139091417a55a34ed1687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5429256" cy="4643470"/>
          </a:xfrm>
        </p:spPr>
      </p:pic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В группе был создан «Игровой центр» по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О</a:t>
            </a:r>
            <a:r>
              <a:rPr lang="ru-RU" sz="2800" b="1" i="1" dirty="0" smtClean="0">
                <a:solidFill>
                  <a:srgbClr val="FEC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Б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Ж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10" name="Содержимое 9" descr="SSA40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785926"/>
            <a:ext cx="3857652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  <a:sp3d>
            <a:bevelT w="114300" prst="hardEdge"/>
          </a:sp3d>
        </p:spPr>
      </p:pic>
      <p:pic>
        <p:nvPicPr>
          <p:cNvPr id="9" name="Содержимое 8" descr="SSA400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4038600" cy="388620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85728"/>
            <a:ext cx="5214974" cy="200026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Подобранные и разработанные дидактические игры и пособия: «Собери знак»,  «Часть и целое», Светофор»,  «Безопасность ребенка»,  «Как избежать неприятностей»  и др.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57224" y="357166"/>
            <a:ext cx="2643206" cy="1928826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SA4001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8596" y="2786058"/>
            <a:ext cx="4039985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10501354" y="1535113"/>
            <a:ext cx="571504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SSA40014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86314" y="2786058"/>
            <a:ext cx="4039985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7931224" cy="115212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Garamond" pitchFamily="18" charset="0"/>
              </a:rPr>
              <a:t>       </a:t>
            </a:r>
            <a:r>
              <a:rPr lang="ru-RU" sz="1800" b="1" i="1" dirty="0" smtClean="0">
                <a:latin typeface="+mn-lt"/>
              </a:rPr>
              <a:t>По данному направлению деятельности уделяю внимание в работе с детьми со второй младшей группы. Свою работу  по воспитанию навыков безопасного поведения  у детей  я начала  с выявления уровня  их знаний и интересов, которые проводила  в форме бесед,</a:t>
            </a:r>
            <a:endParaRPr lang="ru-RU" sz="1800" b="1" i="1" u="sng" dirty="0">
              <a:latin typeface="+mn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95536" y="1"/>
            <a:ext cx="8208912" cy="1340768"/>
          </a:xfrm>
        </p:spPr>
        <p:txBody>
          <a:bodyPr>
            <a:normAutofit/>
          </a:bodyPr>
          <a:lstStyle/>
          <a:p>
            <a:r>
              <a:rPr lang="ru-RU" i="1" dirty="0" smtClean="0"/>
              <a:t>Формирование основ  безопасности  жизнедеятельности  детей  осуществляется  в разных направлениях,  основные - работа  с детьми и родителями.</a:t>
            </a:r>
            <a:endParaRPr lang="ru-RU" i="1" dirty="0"/>
          </a:p>
        </p:txBody>
      </p:sp>
      <p:pic>
        <p:nvPicPr>
          <p:cNvPr id="8" name="Содержимое 7" descr="SSA400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3858161" cy="30299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11144296" y="1643050"/>
            <a:ext cx="4041775" cy="639762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Содержимое 8" descr="SSA4004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14877" y="1928802"/>
            <a:ext cx="3601539" cy="30299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наблюдений</a:t>
            </a:r>
            <a:endParaRPr lang="ru-RU" sz="3600" b="1" i="1" dirty="0"/>
          </a:p>
        </p:txBody>
      </p:sp>
      <p:pic>
        <p:nvPicPr>
          <p:cNvPr id="6" name="Содержимое 5" descr="SSA400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988840"/>
            <a:ext cx="4320480" cy="3456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SSA4002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988840"/>
            <a:ext cx="3816424" cy="3456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игр-занятий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DSCN30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0496" y="2143116"/>
            <a:ext cx="3287684" cy="25021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4" descr="DSCN3034.JPG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rcRect t="3361" b="3361"/>
          <a:stretch>
            <a:fillRect/>
          </a:stretch>
        </p:blipFill>
        <p:spPr>
          <a:xfrm>
            <a:off x="571472" y="2143116"/>
            <a:ext cx="3500437" cy="250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flipH="1">
            <a:off x="9494832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SSA400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628800"/>
            <a:ext cx="3312368" cy="3028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Содержимое 13" descr="SSA4003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084168" y="2492896"/>
            <a:ext cx="2880320" cy="3028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566840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SSA400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3600400" cy="29569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SSA4000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260648"/>
            <a:ext cx="3394472" cy="35283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1921</TotalTime>
  <Words>290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«Формирование  основ безопасности  жизнедеятельности  у  детей  дошкольного возраста»   Воспитатель:  Радько  И.А.                   </vt:lpstr>
      <vt:lpstr>        Безопасность-это не просто сумма усвоенных знаний,  а умение правильно вести себя в различных ситуациях.  Это проблема представляется настолько актуальной,  что послужила мне  основанием для выбора данной темы. </vt:lpstr>
      <vt:lpstr>В группе был создан «Игровой центр» по ОБЖ</vt:lpstr>
      <vt:lpstr>Подобранные и разработанные дидактические игры и пособия: «Собери знак»,  «Часть и целое», Светофор»,  «Безопасность ребенка»,  «Как избежать неприятностей»  и др. </vt:lpstr>
      <vt:lpstr>       По данному направлению деятельности уделяю внимание в работе с детьми со второй младшей группы. Свою работу  по воспитанию навыков безопасного поведения  у детей  я начала  с выявления уровня  их знаний и интересов, которые проводила  в форме бесед,</vt:lpstr>
      <vt:lpstr>наблюдений</vt:lpstr>
      <vt:lpstr>игр-занятий</vt:lpstr>
      <vt:lpstr>Слайд 8</vt:lpstr>
      <vt:lpstr>Слайд 9</vt:lpstr>
      <vt:lpstr>Слайд 10</vt:lpstr>
      <vt:lpstr>Слайд 11</vt:lpstr>
      <vt:lpstr>«Делаем ребятам предостережение: Выучите срочно правила движения» .</vt:lpstr>
      <vt:lpstr>    «Посмотрите, постовой            Встал на нашей мостовой,     Быстро руки протянул,           Ловко палочкой взмахнул» (сюжетно-ролевые игры)</vt:lpstr>
      <vt:lpstr>Слайд 14</vt:lpstr>
      <vt:lpstr>Чтение художественной литературы</vt:lpstr>
      <vt:lpstr>Развлечение «Путешествие  на паровозеке»</vt:lpstr>
      <vt:lpstr>«Мы поедем, Мы помчимся»</vt:lpstr>
      <vt:lpstr>Рисование «Огонь-друг или враг»</vt:lpstr>
      <vt:lpstr>Осознавая, что круг проблем, связанных с безопасностью ребенка, невозможно решить только в рамках детского сада, старалась обеспечить преемственность в вопросах воспитания безопасного поведения  детей между детским садом и семьей. Для формирования заинтересованности родителей по проблеме основ безопасности оформила уголок с консультациями с целью стимулирования их активного участия в совместной работе с детьми.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337</cp:revision>
  <dcterms:created xsi:type="dcterms:W3CDTF">2014-08-12T10:18:03Z</dcterms:created>
  <dcterms:modified xsi:type="dcterms:W3CDTF">2014-10-21T06:04:42Z</dcterms:modified>
</cp:coreProperties>
</file>