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90" r:id="rId5"/>
    <p:sldId id="291" r:id="rId6"/>
    <p:sldId id="292" r:id="rId7"/>
    <p:sldId id="259" r:id="rId8"/>
    <p:sldId id="260" r:id="rId9"/>
    <p:sldId id="261" r:id="rId10"/>
    <p:sldId id="264" r:id="rId11"/>
    <p:sldId id="265" r:id="rId12"/>
    <p:sldId id="266" r:id="rId13"/>
    <p:sldId id="263" r:id="rId14"/>
    <p:sldId id="262" r:id="rId15"/>
    <p:sldId id="295" r:id="rId16"/>
    <p:sldId id="296" r:id="rId17"/>
    <p:sldId id="272" r:id="rId18"/>
    <p:sldId id="274" r:id="rId19"/>
    <p:sldId id="275" r:id="rId20"/>
    <p:sldId id="276" r:id="rId21"/>
    <p:sldId id="278" r:id="rId22"/>
    <p:sldId id="284" r:id="rId23"/>
    <p:sldId id="286" r:id="rId24"/>
    <p:sldId id="287" r:id="rId25"/>
    <p:sldId id="267" r:id="rId26"/>
    <p:sldId id="29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7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cat>
            <c:strRef>
              <c:f>Лист1!$A$2:$A$4</c:f>
              <c:strCache>
                <c:ptCount val="3"/>
                <c:pt idx="0">
                  <c:v>Волшебные сказки</c:v>
                </c:pt>
                <c:pt idx="1">
                  <c:v>Сказки про животных</c:v>
                </c:pt>
                <c:pt idx="2">
                  <c:v>Социально - бытовые сказки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628A92-9324-496B-A38A-838657EAF69C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49E5607-0357-4004-BFF8-89FBD4B80599}">
      <dgm:prSet custT="1"/>
      <dgm:spPr/>
      <dgm:t>
        <a:bodyPr/>
        <a:lstStyle/>
        <a:p>
          <a:pPr algn="ctr"/>
          <a:endParaRPr lang="ru-RU" sz="2400" b="1" baseline="0" dirty="0" smtClean="0"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ru-RU" sz="2400" b="1" baseline="0" dirty="0" smtClean="0">
              <a:latin typeface="Times New Roman" pitchFamily="18" charset="0"/>
              <a:cs typeface="Times New Roman" pitchFamily="18" charset="0"/>
            </a:rPr>
            <a:t>                                 </a:t>
          </a:r>
        </a:p>
        <a:p>
          <a:pPr algn="l"/>
          <a:endParaRPr lang="ru-RU" sz="2400" b="1" baseline="0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24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Проблема -</a:t>
          </a:r>
        </a:p>
        <a:p>
          <a:pPr algn="l"/>
          <a:endParaRPr lang="ru-RU" sz="2400" b="1" baseline="0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2400" b="1" baseline="0" dirty="0" smtClean="0">
            <a:latin typeface="Times New Roman" pitchFamily="18" charset="0"/>
            <a:cs typeface="Times New Roman" pitchFamily="18" charset="0"/>
          </a:endParaRPr>
        </a:p>
      </dgm:t>
    </dgm:pt>
    <dgm:pt modelId="{5395AA74-A4D5-4C50-B706-1D8BF9901BFF}" type="parTrans" cxnId="{D9A387B6-311E-422A-B316-C5FCA5C9A6EA}">
      <dgm:prSet/>
      <dgm:spPr/>
      <dgm:t>
        <a:bodyPr/>
        <a:lstStyle/>
        <a:p>
          <a:endParaRPr lang="ru-RU"/>
        </a:p>
      </dgm:t>
    </dgm:pt>
    <dgm:pt modelId="{0B77BD97-FD2F-49C9-8A1E-CEFA97141087}" type="sibTrans" cxnId="{D9A387B6-311E-422A-B316-C5FCA5C9A6EA}">
      <dgm:prSet/>
      <dgm:spPr/>
      <dgm:t>
        <a:bodyPr/>
        <a:lstStyle/>
        <a:p>
          <a:endParaRPr lang="ru-RU"/>
        </a:p>
      </dgm:t>
    </dgm:pt>
    <dgm:pt modelId="{E1CF077C-98C3-4275-AE08-4C435D869209}">
      <dgm:prSet custT="1"/>
      <dgm:spPr/>
      <dgm:t>
        <a:bodyPr/>
        <a:lstStyle/>
        <a:p>
          <a:pPr algn="ctr">
            <a:tabLst>
              <a:tab pos="3048000" algn="l"/>
              <a:tab pos="3143250" algn="l"/>
              <a:tab pos="3495675" algn="l"/>
            </a:tabLst>
          </a:pP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Цель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 – </a:t>
          </a:r>
        </a:p>
      </dgm:t>
    </dgm:pt>
    <dgm:pt modelId="{AD8AF533-B6F8-4A57-ABE9-95E52101B6A1}" type="parTrans" cxnId="{41CF8816-F136-4CF3-8A5A-12559C204F9B}">
      <dgm:prSet/>
      <dgm:spPr/>
      <dgm:t>
        <a:bodyPr/>
        <a:lstStyle/>
        <a:p>
          <a:endParaRPr lang="ru-RU"/>
        </a:p>
      </dgm:t>
    </dgm:pt>
    <dgm:pt modelId="{2FAB408F-1394-48F2-9238-C20695DE74CE}" type="sibTrans" cxnId="{41CF8816-F136-4CF3-8A5A-12559C204F9B}">
      <dgm:prSet/>
      <dgm:spPr/>
      <dgm:t>
        <a:bodyPr/>
        <a:lstStyle/>
        <a:p>
          <a:endParaRPr lang="ru-RU"/>
        </a:p>
      </dgm:t>
    </dgm:pt>
    <dgm:pt modelId="{CF6E6BBE-AB78-4DC2-B40E-18CC13F16CAC}">
      <dgm:prSet/>
      <dgm:spPr/>
      <dgm:t>
        <a:bodyPr/>
        <a:lstStyle/>
        <a:p>
          <a:r>
            <a:rPr lang="ru-RU" dirty="0" smtClean="0"/>
            <a:t>создать положительный эмоциональный настрой. Формировать у детей представления о русской народной сказке через различные виды деятельности.</a:t>
          </a:r>
          <a:endParaRPr lang="ru-RU" dirty="0"/>
        </a:p>
      </dgm:t>
    </dgm:pt>
    <dgm:pt modelId="{5DB515DB-691B-4E21-9120-25F9A4BA6B15}" type="parTrans" cxnId="{0F258849-689F-4A60-ABE5-0BF6EE9FD43C}">
      <dgm:prSet/>
      <dgm:spPr/>
    </dgm:pt>
    <dgm:pt modelId="{EAECE62B-6BC9-4BEE-8037-C3E8C8661549}" type="sibTrans" cxnId="{0F258849-689F-4A60-ABE5-0BF6EE9FD43C}">
      <dgm:prSet/>
      <dgm:spPr/>
    </dgm:pt>
    <dgm:pt modelId="{3E3EADE4-27D7-468C-9BD8-AA553930F1F5}">
      <dgm:prSet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дети мало знают русских народных сказок.</a:t>
          </a:r>
          <a:endParaRPr lang="ru-RU" sz="2400" b="1" baseline="0" dirty="0" smtClean="0">
            <a:latin typeface="Times New Roman" pitchFamily="18" charset="0"/>
            <a:cs typeface="Times New Roman" pitchFamily="18" charset="0"/>
          </a:endParaRPr>
        </a:p>
        <a:p>
          <a:pPr marL="228600" indent="0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F9023D3F-27D3-44CB-82A3-869153211C5C}" type="parTrans" cxnId="{6B40B33E-F488-4FF4-A5AB-ED4C2E3DF9E8}">
      <dgm:prSet/>
      <dgm:spPr/>
    </dgm:pt>
    <dgm:pt modelId="{543132E7-AF50-4D01-AAF4-2ABB9020CBF0}" type="sibTrans" cxnId="{6B40B33E-F488-4FF4-A5AB-ED4C2E3DF9E8}">
      <dgm:prSet/>
      <dgm:spPr/>
    </dgm:pt>
    <dgm:pt modelId="{EF8159EA-C158-4ABD-8578-4E624F3C4E0C}" type="pres">
      <dgm:prSet presAssocID="{73628A92-9324-496B-A38A-838657EAF69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DB70F7-1879-4BB0-BE86-BC835595DEA9}" type="pres">
      <dgm:prSet presAssocID="{549E5607-0357-4004-BFF8-89FBD4B80599}" presName="composite" presStyleCnt="0"/>
      <dgm:spPr/>
      <dgm:t>
        <a:bodyPr/>
        <a:lstStyle/>
        <a:p>
          <a:endParaRPr lang="ru-RU"/>
        </a:p>
      </dgm:t>
    </dgm:pt>
    <dgm:pt modelId="{5143C016-544B-4343-AE2A-A4F2D665A40F}" type="pres">
      <dgm:prSet presAssocID="{549E5607-0357-4004-BFF8-89FBD4B80599}" presName="parentText" presStyleLbl="alignNode1" presStyleIdx="0" presStyleCnt="2" custScaleX="1022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F5571-1FD1-4424-9B95-4CE46B800C96}" type="pres">
      <dgm:prSet presAssocID="{549E5607-0357-4004-BFF8-89FBD4B80599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9ADAB0-5126-440A-9DF2-E513FEAE6356}" type="pres">
      <dgm:prSet presAssocID="{0B77BD97-FD2F-49C9-8A1E-CEFA97141087}" presName="sp" presStyleCnt="0"/>
      <dgm:spPr/>
      <dgm:t>
        <a:bodyPr/>
        <a:lstStyle/>
        <a:p>
          <a:endParaRPr lang="ru-RU"/>
        </a:p>
      </dgm:t>
    </dgm:pt>
    <dgm:pt modelId="{28D868D5-92D8-4E54-90F8-326D48CE280E}" type="pres">
      <dgm:prSet presAssocID="{E1CF077C-98C3-4275-AE08-4C435D869209}" presName="composite" presStyleCnt="0"/>
      <dgm:spPr/>
      <dgm:t>
        <a:bodyPr/>
        <a:lstStyle/>
        <a:p>
          <a:endParaRPr lang="ru-RU"/>
        </a:p>
      </dgm:t>
    </dgm:pt>
    <dgm:pt modelId="{325866AB-CD90-416E-BD65-C879E24FDCEB}" type="pres">
      <dgm:prSet presAssocID="{E1CF077C-98C3-4275-AE08-4C435D869209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CC281-9D46-4E86-962B-27C3EEF9A2C7}" type="pres">
      <dgm:prSet presAssocID="{E1CF077C-98C3-4275-AE08-4C435D869209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B391D0-2451-4EA3-8F0C-4D29A0898429}" type="presOf" srcId="{3E3EADE4-27D7-468C-9BD8-AA553930F1F5}" destId="{DECF5571-1FD1-4424-9B95-4CE46B800C96}" srcOrd="0" destOrd="0" presId="urn:microsoft.com/office/officeart/2005/8/layout/chevron2"/>
    <dgm:cxn modelId="{0F258849-689F-4A60-ABE5-0BF6EE9FD43C}" srcId="{E1CF077C-98C3-4275-AE08-4C435D869209}" destId="{CF6E6BBE-AB78-4DC2-B40E-18CC13F16CAC}" srcOrd="0" destOrd="0" parTransId="{5DB515DB-691B-4E21-9120-25F9A4BA6B15}" sibTransId="{EAECE62B-6BC9-4BEE-8037-C3E8C8661549}"/>
    <dgm:cxn modelId="{41CF8816-F136-4CF3-8A5A-12559C204F9B}" srcId="{73628A92-9324-496B-A38A-838657EAF69C}" destId="{E1CF077C-98C3-4275-AE08-4C435D869209}" srcOrd="1" destOrd="0" parTransId="{AD8AF533-B6F8-4A57-ABE9-95E52101B6A1}" sibTransId="{2FAB408F-1394-48F2-9238-C20695DE74CE}"/>
    <dgm:cxn modelId="{D9A387B6-311E-422A-B316-C5FCA5C9A6EA}" srcId="{73628A92-9324-496B-A38A-838657EAF69C}" destId="{549E5607-0357-4004-BFF8-89FBD4B80599}" srcOrd="0" destOrd="0" parTransId="{5395AA74-A4D5-4C50-B706-1D8BF9901BFF}" sibTransId="{0B77BD97-FD2F-49C9-8A1E-CEFA97141087}"/>
    <dgm:cxn modelId="{FEABF422-E89F-4E10-9908-AFE26F548C1F}" type="presOf" srcId="{549E5607-0357-4004-BFF8-89FBD4B80599}" destId="{5143C016-544B-4343-AE2A-A4F2D665A40F}" srcOrd="0" destOrd="0" presId="urn:microsoft.com/office/officeart/2005/8/layout/chevron2"/>
    <dgm:cxn modelId="{1DA89535-805C-4782-B20E-7FF906117634}" type="presOf" srcId="{73628A92-9324-496B-A38A-838657EAF69C}" destId="{EF8159EA-C158-4ABD-8578-4E624F3C4E0C}" srcOrd="0" destOrd="0" presId="urn:microsoft.com/office/officeart/2005/8/layout/chevron2"/>
    <dgm:cxn modelId="{E3DE7FF5-5902-4123-BBF4-7B0C90791EF7}" type="presOf" srcId="{E1CF077C-98C3-4275-AE08-4C435D869209}" destId="{325866AB-CD90-416E-BD65-C879E24FDCEB}" srcOrd="0" destOrd="0" presId="urn:microsoft.com/office/officeart/2005/8/layout/chevron2"/>
    <dgm:cxn modelId="{56E24396-4838-44ED-B793-18D4DF269B10}" type="presOf" srcId="{CF6E6BBE-AB78-4DC2-B40E-18CC13F16CAC}" destId="{582CC281-9D46-4E86-962B-27C3EEF9A2C7}" srcOrd="0" destOrd="0" presId="urn:microsoft.com/office/officeart/2005/8/layout/chevron2"/>
    <dgm:cxn modelId="{6B40B33E-F488-4FF4-A5AB-ED4C2E3DF9E8}" srcId="{549E5607-0357-4004-BFF8-89FBD4B80599}" destId="{3E3EADE4-27D7-468C-9BD8-AA553930F1F5}" srcOrd="0" destOrd="0" parTransId="{F9023D3F-27D3-44CB-82A3-869153211C5C}" sibTransId="{543132E7-AF50-4D01-AAF4-2ABB9020CBF0}"/>
    <dgm:cxn modelId="{AEDF95A3-5EC1-495B-8CA0-1C095D4183A2}" type="presParOf" srcId="{EF8159EA-C158-4ABD-8578-4E624F3C4E0C}" destId="{93DB70F7-1879-4BB0-BE86-BC835595DEA9}" srcOrd="0" destOrd="0" presId="urn:microsoft.com/office/officeart/2005/8/layout/chevron2"/>
    <dgm:cxn modelId="{6293C779-8E57-4853-B646-7F3B934D2673}" type="presParOf" srcId="{93DB70F7-1879-4BB0-BE86-BC835595DEA9}" destId="{5143C016-544B-4343-AE2A-A4F2D665A40F}" srcOrd="0" destOrd="0" presId="urn:microsoft.com/office/officeart/2005/8/layout/chevron2"/>
    <dgm:cxn modelId="{0A86DFDF-D91E-402D-9D91-8C513744CA29}" type="presParOf" srcId="{93DB70F7-1879-4BB0-BE86-BC835595DEA9}" destId="{DECF5571-1FD1-4424-9B95-4CE46B800C96}" srcOrd="1" destOrd="0" presId="urn:microsoft.com/office/officeart/2005/8/layout/chevron2"/>
    <dgm:cxn modelId="{CCAB19DD-7574-432C-BCAD-1DB66FA5B935}" type="presParOf" srcId="{EF8159EA-C158-4ABD-8578-4E624F3C4E0C}" destId="{109ADAB0-5126-440A-9DF2-E513FEAE6356}" srcOrd="1" destOrd="0" presId="urn:microsoft.com/office/officeart/2005/8/layout/chevron2"/>
    <dgm:cxn modelId="{58699A23-354D-4EFE-B5ED-8AC3E176230B}" type="presParOf" srcId="{EF8159EA-C158-4ABD-8578-4E624F3C4E0C}" destId="{28D868D5-92D8-4E54-90F8-326D48CE280E}" srcOrd="2" destOrd="0" presId="urn:microsoft.com/office/officeart/2005/8/layout/chevron2"/>
    <dgm:cxn modelId="{D393AC99-1265-41AD-8E9B-1083B9048A26}" type="presParOf" srcId="{28D868D5-92D8-4E54-90F8-326D48CE280E}" destId="{325866AB-CD90-416E-BD65-C879E24FDCEB}" srcOrd="0" destOrd="0" presId="urn:microsoft.com/office/officeart/2005/8/layout/chevron2"/>
    <dgm:cxn modelId="{DDD2663F-0EED-4F1B-AF9B-854E26FE6DDE}" type="presParOf" srcId="{28D868D5-92D8-4E54-90F8-326D48CE280E}" destId="{582CC281-9D46-4E86-962B-27C3EEF9A2C7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CA9E00-8785-404B-B220-F4D20AA92CC7}" type="doc">
      <dgm:prSet loTypeId="urn:microsoft.com/office/officeart/2005/8/layout/list1" loCatId="list" qsTypeId="urn:microsoft.com/office/officeart/2005/8/quickstyle/simple1#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51FEED1-14C3-49CA-920A-576778BD558A}">
      <dgm:prSet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</a:rPr>
            <a:t>воспитывать интерес к сказкам</a:t>
          </a:r>
          <a:endParaRPr lang="ru-RU" sz="18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9A8919F-3D0F-45BC-A31F-A6FE213D0276}" type="sibTrans" cxnId="{9FA3B035-1120-446B-9C07-F54A3F461A99}">
      <dgm:prSet/>
      <dgm:spPr/>
      <dgm:t>
        <a:bodyPr/>
        <a:lstStyle/>
        <a:p>
          <a:endParaRPr lang="ru-RU"/>
        </a:p>
      </dgm:t>
    </dgm:pt>
    <dgm:pt modelId="{F426F692-1E87-462A-9BDE-24C550B74FC8}" type="parTrans" cxnId="{9FA3B035-1120-446B-9C07-F54A3F461A99}">
      <dgm:prSet/>
      <dgm:spPr/>
      <dgm:t>
        <a:bodyPr/>
        <a:lstStyle/>
        <a:p>
          <a:endParaRPr lang="ru-RU"/>
        </a:p>
      </dgm:t>
    </dgm:pt>
    <dgm:pt modelId="{4CCA3827-A286-4686-A497-1CEED4A2C08E}">
      <dgm:prSet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</a:rPr>
            <a:t>сформировать желание быть похожими на положительных героев</a:t>
          </a:r>
          <a:endParaRPr lang="ru-RU" sz="18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790D74E-7F64-49D2-9B6E-6BC1C3FAF5D2}" type="sibTrans" cxnId="{8DFCE0AC-CABE-4347-A716-B9AAF16E19FB}">
      <dgm:prSet/>
      <dgm:spPr/>
      <dgm:t>
        <a:bodyPr/>
        <a:lstStyle/>
        <a:p>
          <a:endParaRPr lang="ru-RU"/>
        </a:p>
      </dgm:t>
    </dgm:pt>
    <dgm:pt modelId="{8D358109-B3A2-4381-9B33-F541823A2331}" type="parTrans" cxnId="{8DFCE0AC-CABE-4347-A716-B9AAF16E19FB}">
      <dgm:prSet/>
      <dgm:spPr/>
      <dgm:t>
        <a:bodyPr/>
        <a:lstStyle/>
        <a:p>
          <a:endParaRPr lang="ru-RU"/>
        </a:p>
      </dgm:t>
    </dgm:pt>
    <dgm:pt modelId="{C092B451-7D35-4B27-9151-52C12DB4D41E}">
      <dgm:prSet phldrT="[Текст]" custT="1"/>
      <dgm:spPr/>
      <dgm:t>
        <a:bodyPr/>
        <a:lstStyle/>
        <a:p>
          <a:r>
            <a:rPr lang="ru-RU" sz="1800" dirty="0" smtClean="0"/>
            <a:t>Создание условий для инсценировки и драматизации небольших отрывков из народных сказок при помощи </a:t>
          </a:r>
          <a:r>
            <a:rPr lang="ru-RU" sz="1800" dirty="0" err="1" smtClean="0"/>
            <a:t>воспитателей.</a:t>
          </a:r>
          <a:r>
            <a:rPr lang="ru-RU" sz="1800" b="1" dirty="0" err="1" smtClean="0">
              <a:solidFill>
                <a:srgbClr val="C00000"/>
              </a:solidFill>
            </a:rPr>
            <a:t>закрепить</a:t>
          </a:r>
          <a:r>
            <a:rPr lang="ru-RU" sz="1800" b="1" dirty="0" smtClean="0">
              <a:solidFill>
                <a:srgbClr val="C00000"/>
              </a:solidFill>
            </a:rPr>
            <a:t> </a:t>
          </a:r>
          <a:r>
            <a:rPr lang="ru-RU" sz="1800" b="1" dirty="0" smtClean="0">
              <a:solidFill>
                <a:srgbClr val="C00000"/>
              </a:solidFill>
            </a:rPr>
            <a:t>знание содержания сказок; </a:t>
          </a:r>
          <a:endParaRPr lang="ru-RU" sz="18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48B6E51-F29E-405E-B171-24B6DA1EE129}" type="sibTrans" cxnId="{7036ED76-6490-4356-85A2-8A4E4C9D107E}">
      <dgm:prSet/>
      <dgm:spPr/>
      <dgm:t>
        <a:bodyPr/>
        <a:lstStyle/>
        <a:p>
          <a:endParaRPr lang="ru-RU"/>
        </a:p>
      </dgm:t>
    </dgm:pt>
    <dgm:pt modelId="{EC28B01B-E65B-4821-9FB2-BD8F29BF79D8}" type="parTrans" cxnId="{7036ED76-6490-4356-85A2-8A4E4C9D107E}">
      <dgm:prSet/>
      <dgm:spPr/>
      <dgm:t>
        <a:bodyPr/>
        <a:lstStyle/>
        <a:p>
          <a:endParaRPr lang="ru-RU"/>
        </a:p>
      </dgm:t>
    </dgm:pt>
    <dgm:pt modelId="{016EA104-5711-4E52-BAED-749C1FD9EF3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</a:rPr>
            <a:t>прививать детям правила безопасного поведения на примере сказок.</a:t>
          </a:r>
          <a:endParaRPr lang="ru-RU" sz="18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016201-5726-4E69-862B-F4C5BAFCFA9D}" type="sibTrans" cxnId="{2F9D9B49-0032-49DC-9DB4-A131207BB64F}">
      <dgm:prSet/>
      <dgm:spPr/>
      <dgm:t>
        <a:bodyPr/>
        <a:lstStyle/>
        <a:p>
          <a:endParaRPr lang="ru-RU"/>
        </a:p>
      </dgm:t>
    </dgm:pt>
    <dgm:pt modelId="{C8C589EC-5C06-495E-BD7A-D3E73AC2F169}" type="parTrans" cxnId="{2F9D9B49-0032-49DC-9DB4-A131207BB64F}">
      <dgm:prSet/>
      <dgm:spPr/>
      <dgm:t>
        <a:bodyPr/>
        <a:lstStyle/>
        <a:p>
          <a:endParaRPr lang="ru-RU"/>
        </a:p>
      </dgm:t>
    </dgm:pt>
    <dgm:pt modelId="{DF2B4D8A-C031-435E-B88E-23ED58E5ABF8}" type="pres">
      <dgm:prSet presAssocID="{67CA9E00-8785-404B-B220-F4D20AA92CC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C15A61-263F-4253-A562-8CAB4C3E72FC}" type="pres">
      <dgm:prSet presAssocID="{C092B451-7D35-4B27-9151-52C12DB4D41E}" presName="parentLin" presStyleCnt="0"/>
      <dgm:spPr/>
    </dgm:pt>
    <dgm:pt modelId="{52A2E9BD-63A3-45A4-833E-8AE9F7185B47}" type="pres">
      <dgm:prSet presAssocID="{C092B451-7D35-4B27-9151-52C12DB4D41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0A4F76B-8B5D-4DA1-A99A-D0DD38066683}" type="pres">
      <dgm:prSet presAssocID="{C092B451-7D35-4B27-9151-52C12DB4D41E}" presName="parentText" presStyleLbl="node1" presStyleIdx="0" presStyleCnt="4" custScaleY="1877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26EAB1-C614-4779-BC7B-49F2106C8AEC}" type="pres">
      <dgm:prSet presAssocID="{C092B451-7D35-4B27-9151-52C12DB4D41E}" presName="negativeSpace" presStyleCnt="0"/>
      <dgm:spPr/>
    </dgm:pt>
    <dgm:pt modelId="{D756CBDA-07FF-4B66-9F9C-3648DE2CA040}" type="pres">
      <dgm:prSet presAssocID="{C092B451-7D35-4B27-9151-52C12DB4D41E}" presName="childText" presStyleLbl="conFgAcc1" presStyleIdx="0" presStyleCnt="4">
        <dgm:presLayoutVars>
          <dgm:bulletEnabled val="1"/>
        </dgm:presLayoutVars>
      </dgm:prSet>
      <dgm:spPr>
        <a:solidFill>
          <a:srgbClr val="FFFF00">
            <a:alpha val="90000"/>
          </a:srgbClr>
        </a:solidFill>
      </dgm:spPr>
    </dgm:pt>
    <dgm:pt modelId="{1E86874E-0F01-4A7E-A06C-F487706B0CD1}" type="pres">
      <dgm:prSet presAssocID="{848B6E51-F29E-405E-B171-24B6DA1EE129}" presName="spaceBetweenRectangles" presStyleCnt="0"/>
      <dgm:spPr/>
    </dgm:pt>
    <dgm:pt modelId="{17FC179A-2587-4661-8FBC-9A9C574B0CEA}" type="pres">
      <dgm:prSet presAssocID="{4CCA3827-A286-4686-A497-1CEED4A2C08E}" presName="parentLin" presStyleCnt="0"/>
      <dgm:spPr/>
    </dgm:pt>
    <dgm:pt modelId="{5BF6274C-FA52-46CD-B637-E4EA933DB42E}" type="pres">
      <dgm:prSet presAssocID="{4CCA3827-A286-4686-A497-1CEED4A2C08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FC43B27-8ACF-42FF-B452-C9361A1ECE00}" type="pres">
      <dgm:prSet presAssocID="{4CCA3827-A286-4686-A497-1CEED4A2C08E}" presName="parentText" presStyleLbl="node1" presStyleIdx="1" presStyleCnt="4" custScaleY="230990" custLinFactNeighborX="-3036" custLinFactNeighborY="117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48F829-EA25-4BE3-A457-C4FD3E7483DB}" type="pres">
      <dgm:prSet presAssocID="{4CCA3827-A286-4686-A497-1CEED4A2C08E}" presName="negativeSpace" presStyleCnt="0"/>
      <dgm:spPr/>
    </dgm:pt>
    <dgm:pt modelId="{271DFC48-5ADB-4C54-8498-008C1CA869D8}" type="pres">
      <dgm:prSet presAssocID="{4CCA3827-A286-4686-A497-1CEED4A2C08E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FDAC6-6C19-405E-A491-17723933961A}" type="pres">
      <dgm:prSet presAssocID="{B790D74E-7F64-49D2-9B6E-6BC1C3FAF5D2}" presName="spaceBetweenRectangles" presStyleCnt="0"/>
      <dgm:spPr/>
    </dgm:pt>
    <dgm:pt modelId="{164EA8DD-C7D6-4392-9BBA-E1A0349B9337}" type="pres">
      <dgm:prSet presAssocID="{C51FEED1-14C3-49CA-920A-576778BD558A}" presName="parentLin" presStyleCnt="0"/>
      <dgm:spPr/>
    </dgm:pt>
    <dgm:pt modelId="{DF07FFE0-176C-4452-87B2-B1A4AC517D5D}" type="pres">
      <dgm:prSet presAssocID="{C51FEED1-14C3-49CA-920A-576778BD558A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8E366411-8E48-4048-AF3C-055F88146081}" type="pres">
      <dgm:prSet presAssocID="{C51FEED1-14C3-49CA-920A-576778BD558A}" presName="parentText" presStyleLbl="node1" presStyleIdx="2" presStyleCnt="4" custScaleY="1733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2CF7C1-2796-4218-B057-A83EBCDED86D}" type="pres">
      <dgm:prSet presAssocID="{C51FEED1-14C3-49CA-920A-576778BD558A}" presName="negativeSpace" presStyleCnt="0"/>
      <dgm:spPr/>
    </dgm:pt>
    <dgm:pt modelId="{A3CFA3A4-BAB7-407A-80BE-188C56142ACC}" type="pres">
      <dgm:prSet presAssocID="{C51FEED1-14C3-49CA-920A-576778BD558A}" presName="childText" presStyleLbl="conFgAcc1" presStyleIdx="2" presStyleCnt="4">
        <dgm:presLayoutVars>
          <dgm:bulletEnabled val="1"/>
        </dgm:presLayoutVars>
      </dgm:prSet>
      <dgm:spPr>
        <a:solidFill>
          <a:srgbClr val="FFC000">
            <a:alpha val="90000"/>
          </a:srgbClr>
        </a:solidFill>
      </dgm:spPr>
    </dgm:pt>
    <dgm:pt modelId="{14E9A430-0AA7-4DF8-898A-39AFB1E5C831}" type="pres">
      <dgm:prSet presAssocID="{39A8919F-3D0F-45BC-A31F-A6FE213D0276}" presName="spaceBetweenRectangles" presStyleCnt="0"/>
      <dgm:spPr/>
    </dgm:pt>
    <dgm:pt modelId="{CDE8A3C1-CDB0-4D1D-BE62-B6E47022802E}" type="pres">
      <dgm:prSet presAssocID="{016EA104-5711-4E52-BAED-749C1FD9EF33}" presName="parentLin" presStyleCnt="0"/>
      <dgm:spPr/>
    </dgm:pt>
    <dgm:pt modelId="{83FF76C5-D273-45F9-B143-B64B40635629}" type="pres">
      <dgm:prSet presAssocID="{016EA104-5711-4E52-BAED-749C1FD9EF33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8EC42099-4E90-49E9-AF8A-BE81F472449D}" type="pres">
      <dgm:prSet presAssocID="{016EA104-5711-4E52-BAED-749C1FD9EF33}" presName="parentText" presStyleLbl="node1" presStyleIdx="3" presStyleCnt="4" custScaleY="2648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EC9D3-1134-46D0-87C9-385543B72AA7}" type="pres">
      <dgm:prSet presAssocID="{016EA104-5711-4E52-BAED-749C1FD9EF33}" presName="negativeSpace" presStyleCnt="0"/>
      <dgm:spPr/>
    </dgm:pt>
    <dgm:pt modelId="{516874BD-A60F-40EC-8658-A015CE3F5FAF}" type="pres">
      <dgm:prSet presAssocID="{016EA104-5711-4E52-BAED-749C1FD9EF33}" presName="childText" presStyleLbl="conFgAcc1" presStyleIdx="3" presStyleCnt="4">
        <dgm:presLayoutVars>
          <dgm:bulletEnabled val="1"/>
        </dgm:presLayoutVars>
      </dgm:prSet>
      <dgm:spPr>
        <a:solidFill>
          <a:srgbClr val="FF0000">
            <a:alpha val="90000"/>
          </a:srgbClr>
        </a:solidFill>
      </dgm:spPr>
    </dgm:pt>
  </dgm:ptLst>
  <dgm:cxnLst>
    <dgm:cxn modelId="{FF471AA6-3984-43DB-820A-C660DB454C19}" type="presOf" srcId="{C092B451-7D35-4B27-9151-52C12DB4D41E}" destId="{50A4F76B-8B5D-4DA1-A99A-D0DD38066683}" srcOrd="1" destOrd="0" presId="urn:microsoft.com/office/officeart/2005/8/layout/list1"/>
    <dgm:cxn modelId="{7036ED76-6490-4356-85A2-8A4E4C9D107E}" srcId="{67CA9E00-8785-404B-B220-F4D20AA92CC7}" destId="{C092B451-7D35-4B27-9151-52C12DB4D41E}" srcOrd="0" destOrd="0" parTransId="{EC28B01B-E65B-4821-9FB2-BD8F29BF79D8}" sibTransId="{848B6E51-F29E-405E-B171-24B6DA1EE129}"/>
    <dgm:cxn modelId="{91E71D7F-40B2-4129-9EC0-81721E4C074E}" type="presOf" srcId="{67CA9E00-8785-404B-B220-F4D20AA92CC7}" destId="{DF2B4D8A-C031-435E-B88E-23ED58E5ABF8}" srcOrd="0" destOrd="0" presId="urn:microsoft.com/office/officeart/2005/8/layout/list1"/>
    <dgm:cxn modelId="{14616DB0-C10B-47DF-9721-9D4D844CCC93}" type="presOf" srcId="{016EA104-5711-4E52-BAED-749C1FD9EF33}" destId="{83FF76C5-D273-45F9-B143-B64B40635629}" srcOrd="0" destOrd="0" presId="urn:microsoft.com/office/officeart/2005/8/layout/list1"/>
    <dgm:cxn modelId="{6438F831-EB40-428A-8903-61B07A92310B}" type="presOf" srcId="{016EA104-5711-4E52-BAED-749C1FD9EF33}" destId="{8EC42099-4E90-49E9-AF8A-BE81F472449D}" srcOrd="1" destOrd="0" presId="urn:microsoft.com/office/officeart/2005/8/layout/list1"/>
    <dgm:cxn modelId="{AB5BC2DA-B82C-4AAF-ADE9-7C17959D44C7}" type="presOf" srcId="{C092B451-7D35-4B27-9151-52C12DB4D41E}" destId="{52A2E9BD-63A3-45A4-833E-8AE9F7185B47}" srcOrd="0" destOrd="0" presId="urn:microsoft.com/office/officeart/2005/8/layout/list1"/>
    <dgm:cxn modelId="{F9AA9A28-C51B-4CF2-B3E8-6A43894AEEEC}" type="presOf" srcId="{4CCA3827-A286-4686-A497-1CEED4A2C08E}" destId="{FFC43B27-8ACF-42FF-B452-C9361A1ECE00}" srcOrd="1" destOrd="0" presId="urn:microsoft.com/office/officeart/2005/8/layout/list1"/>
    <dgm:cxn modelId="{670E6350-2FCD-43C5-B840-A7089833E0EA}" type="presOf" srcId="{C51FEED1-14C3-49CA-920A-576778BD558A}" destId="{DF07FFE0-176C-4452-87B2-B1A4AC517D5D}" srcOrd="0" destOrd="0" presId="urn:microsoft.com/office/officeart/2005/8/layout/list1"/>
    <dgm:cxn modelId="{8DFCE0AC-CABE-4347-A716-B9AAF16E19FB}" srcId="{67CA9E00-8785-404B-B220-F4D20AA92CC7}" destId="{4CCA3827-A286-4686-A497-1CEED4A2C08E}" srcOrd="1" destOrd="0" parTransId="{8D358109-B3A2-4381-9B33-F541823A2331}" sibTransId="{B790D74E-7F64-49D2-9B6E-6BC1C3FAF5D2}"/>
    <dgm:cxn modelId="{9ACB82BE-59B9-4F03-95A3-29583B89377F}" type="presOf" srcId="{C51FEED1-14C3-49CA-920A-576778BD558A}" destId="{8E366411-8E48-4048-AF3C-055F88146081}" srcOrd="1" destOrd="0" presId="urn:microsoft.com/office/officeart/2005/8/layout/list1"/>
    <dgm:cxn modelId="{BA5CC6E2-A3F5-4B57-969A-4F13FCBB42EA}" type="presOf" srcId="{4CCA3827-A286-4686-A497-1CEED4A2C08E}" destId="{5BF6274C-FA52-46CD-B637-E4EA933DB42E}" srcOrd="0" destOrd="0" presId="urn:microsoft.com/office/officeart/2005/8/layout/list1"/>
    <dgm:cxn modelId="{9FA3B035-1120-446B-9C07-F54A3F461A99}" srcId="{67CA9E00-8785-404B-B220-F4D20AA92CC7}" destId="{C51FEED1-14C3-49CA-920A-576778BD558A}" srcOrd="2" destOrd="0" parTransId="{F426F692-1E87-462A-9BDE-24C550B74FC8}" sibTransId="{39A8919F-3D0F-45BC-A31F-A6FE213D0276}"/>
    <dgm:cxn modelId="{2F9D9B49-0032-49DC-9DB4-A131207BB64F}" srcId="{67CA9E00-8785-404B-B220-F4D20AA92CC7}" destId="{016EA104-5711-4E52-BAED-749C1FD9EF33}" srcOrd="3" destOrd="0" parTransId="{C8C589EC-5C06-495E-BD7A-D3E73AC2F169}" sibTransId="{B4016201-5726-4E69-862B-F4C5BAFCFA9D}"/>
    <dgm:cxn modelId="{9115AB99-7622-4B3B-8DE0-3099015710A4}" type="presParOf" srcId="{DF2B4D8A-C031-435E-B88E-23ED58E5ABF8}" destId="{1FC15A61-263F-4253-A562-8CAB4C3E72FC}" srcOrd="0" destOrd="0" presId="urn:microsoft.com/office/officeart/2005/8/layout/list1"/>
    <dgm:cxn modelId="{B6452E97-D1EA-4DDC-B8FD-3C974AB1EC13}" type="presParOf" srcId="{1FC15A61-263F-4253-A562-8CAB4C3E72FC}" destId="{52A2E9BD-63A3-45A4-833E-8AE9F7185B47}" srcOrd="0" destOrd="0" presId="urn:microsoft.com/office/officeart/2005/8/layout/list1"/>
    <dgm:cxn modelId="{A5AFF4EC-86B0-449C-BF1B-A587B5997C02}" type="presParOf" srcId="{1FC15A61-263F-4253-A562-8CAB4C3E72FC}" destId="{50A4F76B-8B5D-4DA1-A99A-D0DD38066683}" srcOrd="1" destOrd="0" presId="urn:microsoft.com/office/officeart/2005/8/layout/list1"/>
    <dgm:cxn modelId="{4525CC3C-5479-431F-A543-D264696D853D}" type="presParOf" srcId="{DF2B4D8A-C031-435E-B88E-23ED58E5ABF8}" destId="{E226EAB1-C614-4779-BC7B-49F2106C8AEC}" srcOrd="1" destOrd="0" presId="urn:microsoft.com/office/officeart/2005/8/layout/list1"/>
    <dgm:cxn modelId="{2CC2334B-F1BB-49AF-BF64-E6538891296C}" type="presParOf" srcId="{DF2B4D8A-C031-435E-B88E-23ED58E5ABF8}" destId="{D756CBDA-07FF-4B66-9F9C-3648DE2CA040}" srcOrd="2" destOrd="0" presId="urn:microsoft.com/office/officeart/2005/8/layout/list1"/>
    <dgm:cxn modelId="{A9FAFCB3-3916-47D9-B9DA-205A71840050}" type="presParOf" srcId="{DF2B4D8A-C031-435E-B88E-23ED58E5ABF8}" destId="{1E86874E-0F01-4A7E-A06C-F487706B0CD1}" srcOrd="3" destOrd="0" presId="urn:microsoft.com/office/officeart/2005/8/layout/list1"/>
    <dgm:cxn modelId="{DFFC663E-066E-44A5-AC5D-3F70C8130439}" type="presParOf" srcId="{DF2B4D8A-C031-435E-B88E-23ED58E5ABF8}" destId="{17FC179A-2587-4661-8FBC-9A9C574B0CEA}" srcOrd="4" destOrd="0" presId="urn:microsoft.com/office/officeart/2005/8/layout/list1"/>
    <dgm:cxn modelId="{FCA83A11-59CC-4893-80C5-2942EE4E0169}" type="presParOf" srcId="{17FC179A-2587-4661-8FBC-9A9C574B0CEA}" destId="{5BF6274C-FA52-46CD-B637-E4EA933DB42E}" srcOrd="0" destOrd="0" presId="urn:microsoft.com/office/officeart/2005/8/layout/list1"/>
    <dgm:cxn modelId="{EFA14933-73BB-4692-9FE7-3594EC2EC6CD}" type="presParOf" srcId="{17FC179A-2587-4661-8FBC-9A9C574B0CEA}" destId="{FFC43B27-8ACF-42FF-B452-C9361A1ECE00}" srcOrd="1" destOrd="0" presId="urn:microsoft.com/office/officeart/2005/8/layout/list1"/>
    <dgm:cxn modelId="{B21D03E9-A04B-420F-8A89-779ECE3DC5FA}" type="presParOf" srcId="{DF2B4D8A-C031-435E-B88E-23ED58E5ABF8}" destId="{BC48F829-EA25-4BE3-A457-C4FD3E7483DB}" srcOrd="5" destOrd="0" presId="urn:microsoft.com/office/officeart/2005/8/layout/list1"/>
    <dgm:cxn modelId="{5F856FF7-9B15-4246-A61B-E7B1E7478A63}" type="presParOf" srcId="{DF2B4D8A-C031-435E-B88E-23ED58E5ABF8}" destId="{271DFC48-5ADB-4C54-8498-008C1CA869D8}" srcOrd="6" destOrd="0" presId="urn:microsoft.com/office/officeart/2005/8/layout/list1"/>
    <dgm:cxn modelId="{83DE9DEB-9B63-4D30-AAA2-1124048FA056}" type="presParOf" srcId="{DF2B4D8A-C031-435E-B88E-23ED58E5ABF8}" destId="{671FDAC6-6C19-405E-A491-17723933961A}" srcOrd="7" destOrd="0" presId="urn:microsoft.com/office/officeart/2005/8/layout/list1"/>
    <dgm:cxn modelId="{A627B81C-56F2-4E31-99BB-E7B56EFBC7CA}" type="presParOf" srcId="{DF2B4D8A-C031-435E-B88E-23ED58E5ABF8}" destId="{164EA8DD-C7D6-4392-9BBA-E1A0349B9337}" srcOrd="8" destOrd="0" presId="urn:microsoft.com/office/officeart/2005/8/layout/list1"/>
    <dgm:cxn modelId="{FA5737A8-AEA5-4C4B-B00A-004D21D196D3}" type="presParOf" srcId="{164EA8DD-C7D6-4392-9BBA-E1A0349B9337}" destId="{DF07FFE0-176C-4452-87B2-B1A4AC517D5D}" srcOrd="0" destOrd="0" presId="urn:microsoft.com/office/officeart/2005/8/layout/list1"/>
    <dgm:cxn modelId="{4911E19B-85B5-4B4E-9AEB-48AE7B561C64}" type="presParOf" srcId="{164EA8DD-C7D6-4392-9BBA-E1A0349B9337}" destId="{8E366411-8E48-4048-AF3C-055F88146081}" srcOrd="1" destOrd="0" presId="urn:microsoft.com/office/officeart/2005/8/layout/list1"/>
    <dgm:cxn modelId="{CABBB518-D540-45EE-8122-FE6EFA789ECD}" type="presParOf" srcId="{DF2B4D8A-C031-435E-B88E-23ED58E5ABF8}" destId="{A22CF7C1-2796-4218-B057-A83EBCDED86D}" srcOrd="9" destOrd="0" presId="urn:microsoft.com/office/officeart/2005/8/layout/list1"/>
    <dgm:cxn modelId="{7362222E-2236-4A82-8487-6738CD36B40C}" type="presParOf" srcId="{DF2B4D8A-C031-435E-B88E-23ED58E5ABF8}" destId="{A3CFA3A4-BAB7-407A-80BE-188C56142ACC}" srcOrd="10" destOrd="0" presId="urn:microsoft.com/office/officeart/2005/8/layout/list1"/>
    <dgm:cxn modelId="{00E21C3B-2D36-4A65-97E6-252D50F6A959}" type="presParOf" srcId="{DF2B4D8A-C031-435E-B88E-23ED58E5ABF8}" destId="{14E9A430-0AA7-4DF8-898A-39AFB1E5C831}" srcOrd="11" destOrd="0" presId="urn:microsoft.com/office/officeart/2005/8/layout/list1"/>
    <dgm:cxn modelId="{29882F64-01AD-45A7-88A2-9505D8F6D352}" type="presParOf" srcId="{DF2B4D8A-C031-435E-B88E-23ED58E5ABF8}" destId="{CDE8A3C1-CDB0-4D1D-BE62-B6E47022802E}" srcOrd="12" destOrd="0" presId="urn:microsoft.com/office/officeart/2005/8/layout/list1"/>
    <dgm:cxn modelId="{4BAEEBA1-D5EF-4A9F-91F8-EFACE11EDBF3}" type="presParOf" srcId="{CDE8A3C1-CDB0-4D1D-BE62-B6E47022802E}" destId="{83FF76C5-D273-45F9-B143-B64B40635629}" srcOrd="0" destOrd="0" presId="urn:microsoft.com/office/officeart/2005/8/layout/list1"/>
    <dgm:cxn modelId="{7CF83D11-BB57-4395-9E7C-DB91460950C0}" type="presParOf" srcId="{CDE8A3C1-CDB0-4D1D-BE62-B6E47022802E}" destId="{8EC42099-4E90-49E9-AF8A-BE81F472449D}" srcOrd="1" destOrd="0" presId="urn:microsoft.com/office/officeart/2005/8/layout/list1"/>
    <dgm:cxn modelId="{B1F6B619-AE6A-4DDE-BB59-C75C758FB599}" type="presParOf" srcId="{DF2B4D8A-C031-435E-B88E-23ED58E5ABF8}" destId="{BF1EC9D3-1134-46D0-87C9-385543B72AA7}" srcOrd="13" destOrd="0" presId="urn:microsoft.com/office/officeart/2005/8/layout/list1"/>
    <dgm:cxn modelId="{EAA81B86-98C9-4039-BFD5-CE900DCA146E}" type="presParOf" srcId="{DF2B4D8A-C031-435E-B88E-23ED58E5ABF8}" destId="{516874BD-A60F-40EC-8658-A015CE3F5FAF}" srcOrd="14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E7025E-ABCE-4CBD-9C30-48083EC12E08}" type="doc">
      <dgm:prSet loTypeId="urn:microsoft.com/office/officeart/2005/8/layout/hierarchy1" loCatId="hierarchy" qsTypeId="urn:microsoft.com/office/officeart/2005/8/quickstyle/simple1#6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8A79384-AA13-421F-8835-1D8BEB4D7EBF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rgbClr val="62EE65"/>
          </a:solidFill>
        </a:ln>
      </dgm:spPr>
      <dgm:t>
        <a:bodyPr/>
        <a:lstStyle/>
        <a:p>
          <a:pPr algn="ctr"/>
          <a:r>
            <a:rPr lang="ru-RU" sz="2000" b="1" baseline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СОДЕРЖАНИЕ ДЕЯТЕЛЬНОСТИ     </a:t>
          </a:r>
        </a:p>
        <a:p>
          <a:pPr algn="ctr"/>
          <a:r>
            <a:rPr lang="ru-RU" sz="2000" b="1" baseline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 в рамках реализации проекта</a:t>
          </a:r>
          <a:endParaRPr lang="ru-RU" sz="1600" b="1" baseline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5D9946-DFBA-4FFE-A1F7-26F7508BEF85}" type="parTrans" cxnId="{86930A76-8213-4F7E-A6BC-A679433832FF}">
      <dgm:prSet/>
      <dgm:spPr/>
      <dgm:t>
        <a:bodyPr/>
        <a:lstStyle/>
        <a:p>
          <a:endParaRPr lang="ru-RU"/>
        </a:p>
      </dgm:t>
    </dgm:pt>
    <dgm:pt modelId="{9F9B3407-89C7-4FB8-817C-ECD8497EB08A}" type="sibTrans" cxnId="{86930A76-8213-4F7E-A6BC-A679433832FF}">
      <dgm:prSet/>
      <dgm:spPr/>
      <dgm:t>
        <a:bodyPr/>
        <a:lstStyle/>
        <a:p>
          <a:endParaRPr lang="ru-RU"/>
        </a:p>
      </dgm:t>
    </dgm:pt>
    <dgm:pt modelId="{A7BE4C0B-EFBB-4CDB-85E2-BE2B22B95C33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dirty="0" smtClean="0"/>
            <a:t>Материально – технические ресурсы, необходимые для выполнения проекта: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C1B793A-E6FC-459F-ACC6-8EABD66FC92C}" type="parTrans" cxnId="{7A46F3F1-084B-4DC0-8DC8-841589DD515B}">
      <dgm:prSet/>
      <dgm:spPr/>
      <dgm:t>
        <a:bodyPr/>
        <a:lstStyle/>
        <a:p>
          <a:endParaRPr lang="ru-RU" dirty="0"/>
        </a:p>
      </dgm:t>
    </dgm:pt>
    <dgm:pt modelId="{950B31E2-C141-4CB8-86F4-3D30B82C9454}" type="sibTrans" cxnId="{7A46F3F1-084B-4DC0-8DC8-841589DD515B}">
      <dgm:prSet/>
      <dgm:spPr/>
      <dgm:t>
        <a:bodyPr/>
        <a:lstStyle/>
        <a:p>
          <a:endParaRPr lang="ru-RU"/>
        </a:p>
      </dgm:t>
    </dgm:pt>
    <dgm:pt modelId="{971AD64F-184D-4177-89BA-6CB3580CFFF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b="1" dirty="0" smtClean="0"/>
            <a:t>Этапы проекта: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6F7274A-84EE-40EC-AAFD-6E4B5B25594B}" type="parTrans" cxnId="{0BB984CA-5643-4F97-A07F-1E134452F7BB}">
      <dgm:prSet/>
      <dgm:spPr/>
      <dgm:t>
        <a:bodyPr/>
        <a:lstStyle/>
        <a:p>
          <a:endParaRPr lang="ru-RU" dirty="0"/>
        </a:p>
      </dgm:t>
    </dgm:pt>
    <dgm:pt modelId="{BD731F10-DF3D-40CC-BD9A-74FD6C109B17}" type="sibTrans" cxnId="{0BB984CA-5643-4F97-A07F-1E134452F7BB}">
      <dgm:prSet/>
      <dgm:spPr/>
      <dgm:t>
        <a:bodyPr/>
        <a:lstStyle/>
        <a:p>
          <a:endParaRPr lang="ru-RU"/>
        </a:p>
      </dgm:t>
    </dgm:pt>
    <dgm:pt modelId="{1189FF98-3A5E-447C-863E-DD394996644B}" type="pres">
      <dgm:prSet presAssocID="{4EE7025E-ABCE-4CBD-9C30-48083EC12E0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806B11A-A634-4B6C-9BA4-9E7292B07D36}" type="pres">
      <dgm:prSet presAssocID="{98A79384-AA13-421F-8835-1D8BEB4D7EBF}" presName="hierRoot1" presStyleCnt="0"/>
      <dgm:spPr/>
      <dgm:t>
        <a:bodyPr/>
        <a:lstStyle/>
        <a:p>
          <a:endParaRPr lang="ru-RU"/>
        </a:p>
      </dgm:t>
    </dgm:pt>
    <dgm:pt modelId="{F7FD28CF-332E-4581-B370-AA3E80921667}" type="pres">
      <dgm:prSet presAssocID="{98A79384-AA13-421F-8835-1D8BEB4D7EBF}" presName="composite" presStyleCnt="0"/>
      <dgm:spPr/>
      <dgm:t>
        <a:bodyPr/>
        <a:lstStyle/>
        <a:p>
          <a:endParaRPr lang="ru-RU"/>
        </a:p>
      </dgm:t>
    </dgm:pt>
    <dgm:pt modelId="{3E62828D-BF20-42E8-9E9F-7101F33C7675}" type="pres">
      <dgm:prSet presAssocID="{98A79384-AA13-421F-8835-1D8BEB4D7EBF}" presName="background" presStyleLbl="node0" presStyleIdx="0" presStyleCnt="1"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9157C402-85B9-46AB-8D5C-E3BC2E4439D2}" type="pres">
      <dgm:prSet presAssocID="{98A79384-AA13-421F-8835-1D8BEB4D7EBF}" presName="text" presStyleLbl="fgAcc0" presStyleIdx="0" presStyleCnt="1" custScaleX="301107" custScaleY="62044" custLinFactNeighborX="-9506" custLinFactNeighborY="-245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F7EB9E-BE78-4E3B-8B2C-5BB539DAA6E2}" type="pres">
      <dgm:prSet presAssocID="{98A79384-AA13-421F-8835-1D8BEB4D7EBF}" presName="hierChild2" presStyleCnt="0"/>
      <dgm:spPr/>
      <dgm:t>
        <a:bodyPr/>
        <a:lstStyle/>
        <a:p>
          <a:endParaRPr lang="ru-RU"/>
        </a:p>
      </dgm:t>
    </dgm:pt>
    <dgm:pt modelId="{B442141E-C43D-438F-A0F7-351BA09F4EEA}" type="pres">
      <dgm:prSet presAssocID="{5C1B793A-E6FC-459F-ACC6-8EABD66FC92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9BE086D2-F505-4BE5-81D9-529A6810C0D7}" type="pres">
      <dgm:prSet presAssocID="{A7BE4C0B-EFBB-4CDB-85E2-BE2B22B95C33}" presName="hierRoot2" presStyleCnt="0"/>
      <dgm:spPr/>
      <dgm:t>
        <a:bodyPr/>
        <a:lstStyle/>
        <a:p>
          <a:endParaRPr lang="ru-RU"/>
        </a:p>
      </dgm:t>
    </dgm:pt>
    <dgm:pt modelId="{7ABF91E0-87C2-4D1B-81CF-4C44672DBC88}" type="pres">
      <dgm:prSet presAssocID="{A7BE4C0B-EFBB-4CDB-85E2-BE2B22B95C33}" presName="composite2" presStyleCnt="0"/>
      <dgm:spPr/>
      <dgm:t>
        <a:bodyPr/>
        <a:lstStyle/>
        <a:p>
          <a:endParaRPr lang="ru-RU"/>
        </a:p>
      </dgm:t>
    </dgm:pt>
    <dgm:pt modelId="{96EF9476-4E24-4A73-8797-B4D08F6E1302}" type="pres">
      <dgm:prSet presAssocID="{A7BE4C0B-EFBB-4CDB-85E2-BE2B22B95C33}" presName="background2" presStyleLbl="node2" presStyleIdx="0" presStyleCnt="2"/>
      <dgm:spPr>
        <a:solidFill>
          <a:srgbClr val="FF00FF"/>
        </a:solidFill>
      </dgm:spPr>
      <dgm:t>
        <a:bodyPr/>
        <a:lstStyle/>
        <a:p>
          <a:endParaRPr lang="ru-RU"/>
        </a:p>
      </dgm:t>
    </dgm:pt>
    <dgm:pt modelId="{9AB6AEC1-6C09-4277-9911-F4F16F23ABAD}" type="pres">
      <dgm:prSet presAssocID="{A7BE4C0B-EFBB-4CDB-85E2-BE2B22B95C33}" presName="text2" presStyleLbl="fgAcc2" presStyleIdx="0" presStyleCnt="2" custScaleX="152674" custScaleY="102409" custLinFactNeighborX="-11342" custLinFactNeighborY="-329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B88027-CC33-43F3-A9A7-1777A4169CEB}" type="pres">
      <dgm:prSet presAssocID="{A7BE4C0B-EFBB-4CDB-85E2-BE2B22B95C33}" presName="hierChild3" presStyleCnt="0"/>
      <dgm:spPr/>
      <dgm:t>
        <a:bodyPr/>
        <a:lstStyle/>
        <a:p>
          <a:endParaRPr lang="ru-RU"/>
        </a:p>
      </dgm:t>
    </dgm:pt>
    <dgm:pt modelId="{05984F0B-F7F9-4D7F-AA9C-D8E72416F877}" type="pres">
      <dgm:prSet presAssocID="{36F7274A-84EE-40EC-AAFD-6E4B5B25594B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13F8AED-5551-4FEB-AADE-04742A8AFA9C}" type="pres">
      <dgm:prSet presAssocID="{971AD64F-184D-4177-89BA-6CB3580CFFF4}" presName="hierRoot2" presStyleCnt="0"/>
      <dgm:spPr/>
      <dgm:t>
        <a:bodyPr/>
        <a:lstStyle/>
        <a:p>
          <a:endParaRPr lang="ru-RU"/>
        </a:p>
      </dgm:t>
    </dgm:pt>
    <dgm:pt modelId="{B0943F77-5538-4435-9608-47BE22A51756}" type="pres">
      <dgm:prSet presAssocID="{971AD64F-184D-4177-89BA-6CB3580CFFF4}" presName="composite2" presStyleCnt="0"/>
      <dgm:spPr/>
      <dgm:t>
        <a:bodyPr/>
        <a:lstStyle/>
        <a:p>
          <a:endParaRPr lang="ru-RU"/>
        </a:p>
      </dgm:t>
    </dgm:pt>
    <dgm:pt modelId="{F63A15F7-DEF7-4757-A900-7DD46C5FA59E}" type="pres">
      <dgm:prSet presAssocID="{971AD64F-184D-4177-89BA-6CB3580CFFF4}" presName="background2" presStyleLbl="node2" presStyleIdx="1" presStyleCnt="2"/>
      <dgm:spPr>
        <a:solidFill>
          <a:srgbClr val="FF00FF"/>
        </a:solidFill>
      </dgm:spPr>
      <dgm:t>
        <a:bodyPr/>
        <a:lstStyle/>
        <a:p>
          <a:endParaRPr lang="ru-RU"/>
        </a:p>
      </dgm:t>
    </dgm:pt>
    <dgm:pt modelId="{A55ADE30-925A-40A3-B5D1-6933D4F5E0F4}" type="pres">
      <dgm:prSet presAssocID="{971AD64F-184D-4177-89BA-6CB3580CFFF4}" presName="text2" presStyleLbl="fgAcc2" presStyleIdx="1" presStyleCnt="2" custScaleX="154299" custScaleY="102409" custLinFactNeighborX="-13119" custLinFactNeighborY="-329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B0BF8F-9C01-418B-A8A7-B22F67088FD9}" type="pres">
      <dgm:prSet presAssocID="{971AD64F-184D-4177-89BA-6CB3580CFFF4}" presName="hierChild3" presStyleCnt="0"/>
      <dgm:spPr/>
      <dgm:t>
        <a:bodyPr/>
        <a:lstStyle/>
        <a:p>
          <a:endParaRPr lang="ru-RU"/>
        </a:p>
      </dgm:t>
    </dgm:pt>
  </dgm:ptLst>
  <dgm:cxnLst>
    <dgm:cxn modelId="{C0E1D73C-F984-4A89-AD31-87A3A37BE311}" type="presOf" srcId="{98A79384-AA13-421F-8835-1D8BEB4D7EBF}" destId="{9157C402-85B9-46AB-8D5C-E3BC2E4439D2}" srcOrd="0" destOrd="0" presId="urn:microsoft.com/office/officeart/2005/8/layout/hierarchy1"/>
    <dgm:cxn modelId="{86930A76-8213-4F7E-A6BC-A679433832FF}" srcId="{4EE7025E-ABCE-4CBD-9C30-48083EC12E08}" destId="{98A79384-AA13-421F-8835-1D8BEB4D7EBF}" srcOrd="0" destOrd="0" parTransId="{735D9946-DFBA-4FFE-A1F7-26F7508BEF85}" sibTransId="{9F9B3407-89C7-4FB8-817C-ECD8497EB08A}"/>
    <dgm:cxn modelId="{0BB984CA-5643-4F97-A07F-1E134452F7BB}" srcId="{98A79384-AA13-421F-8835-1D8BEB4D7EBF}" destId="{971AD64F-184D-4177-89BA-6CB3580CFFF4}" srcOrd="1" destOrd="0" parTransId="{36F7274A-84EE-40EC-AAFD-6E4B5B25594B}" sibTransId="{BD731F10-DF3D-40CC-BD9A-74FD6C109B17}"/>
    <dgm:cxn modelId="{686E2ED3-D722-4806-88AC-78FEADDD71A2}" type="presOf" srcId="{36F7274A-84EE-40EC-AAFD-6E4B5B25594B}" destId="{05984F0B-F7F9-4D7F-AA9C-D8E72416F877}" srcOrd="0" destOrd="0" presId="urn:microsoft.com/office/officeart/2005/8/layout/hierarchy1"/>
    <dgm:cxn modelId="{B2F66852-7574-4044-AA4B-CB2AEC7F28A3}" type="presOf" srcId="{A7BE4C0B-EFBB-4CDB-85E2-BE2B22B95C33}" destId="{9AB6AEC1-6C09-4277-9911-F4F16F23ABAD}" srcOrd="0" destOrd="0" presId="urn:microsoft.com/office/officeart/2005/8/layout/hierarchy1"/>
    <dgm:cxn modelId="{5E4C0A8C-A89B-4AD5-9CAF-2C02FD2F0F1B}" type="presOf" srcId="{4EE7025E-ABCE-4CBD-9C30-48083EC12E08}" destId="{1189FF98-3A5E-447C-863E-DD394996644B}" srcOrd="0" destOrd="0" presId="urn:microsoft.com/office/officeart/2005/8/layout/hierarchy1"/>
    <dgm:cxn modelId="{033D0F37-913B-4643-B452-E5AED00406C9}" type="presOf" srcId="{971AD64F-184D-4177-89BA-6CB3580CFFF4}" destId="{A55ADE30-925A-40A3-B5D1-6933D4F5E0F4}" srcOrd="0" destOrd="0" presId="urn:microsoft.com/office/officeart/2005/8/layout/hierarchy1"/>
    <dgm:cxn modelId="{7A46F3F1-084B-4DC0-8DC8-841589DD515B}" srcId="{98A79384-AA13-421F-8835-1D8BEB4D7EBF}" destId="{A7BE4C0B-EFBB-4CDB-85E2-BE2B22B95C33}" srcOrd="0" destOrd="0" parTransId="{5C1B793A-E6FC-459F-ACC6-8EABD66FC92C}" sibTransId="{950B31E2-C141-4CB8-86F4-3D30B82C9454}"/>
    <dgm:cxn modelId="{B10C837B-2C80-4CCE-883D-3139DEEC4DEC}" type="presOf" srcId="{5C1B793A-E6FC-459F-ACC6-8EABD66FC92C}" destId="{B442141E-C43D-438F-A0F7-351BA09F4EEA}" srcOrd="0" destOrd="0" presId="urn:microsoft.com/office/officeart/2005/8/layout/hierarchy1"/>
    <dgm:cxn modelId="{7FCFE125-71E6-4117-B30C-946345AB9AB0}" type="presParOf" srcId="{1189FF98-3A5E-447C-863E-DD394996644B}" destId="{8806B11A-A634-4B6C-9BA4-9E7292B07D36}" srcOrd="0" destOrd="0" presId="urn:microsoft.com/office/officeart/2005/8/layout/hierarchy1"/>
    <dgm:cxn modelId="{5CB633F6-2B45-41BC-9EDE-8307AA5759D5}" type="presParOf" srcId="{8806B11A-A634-4B6C-9BA4-9E7292B07D36}" destId="{F7FD28CF-332E-4581-B370-AA3E80921667}" srcOrd="0" destOrd="0" presId="urn:microsoft.com/office/officeart/2005/8/layout/hierarchy1"/>
    <dgm:cxn modelId="{F3606D78-5FB6-4566-97CA-1180FE724AFA}" type="presParOf" srcId="{F7FD28CF-332E-4581-B370-AA3E80921667}" destId="{3E62828D-BF20-42E8-9E9F-7101F33C7675}" srcOrd="0" destOrd="0" presId="urn:microsoft.com/office/officeart/2005/8/layout/hierarchy1"/>
    <dgm:cxn modelId="{332E8CAC-4E72-48AD-B984-FBA3999C70F2}" type="presParOf" srcId="{F7FD28CF-332E-4581-B370-AA3E80921667}" destId="{9157C402-85B9-46AB-8D5C-E3BC2E4439D2}" srcOrd="1" destOrd="0" presId="urn:microsoft.com/office/officeart/2005/8/layout/hierarchy1"/>
    <dgm:cxn modelId="{99153789-8C3D-4205-8A0E-89E296E98A21}" type="presParOf" srcId="{8806B11A-A634-4B6C-9BA4-9E7292B07D36}" destId="{25F7EB9E-BE78-4E3B-8B2C-5BB539DAA6E2}" srcOrd="1" destOrd="0" presId="urn:microsoft.com/office/officeart/2005/8/layout/hierarchy1"/>
    <dgm:cxn modelId="{53A01D16-764E-439A-B2FA-241FFD2281A5}" type="presParOf" srcId="{25F7EB9E-BE78-4E3B-8B2C-5BB539DAA6E2}" destId="{B442141E-C43D-438F-A0F7-351BA09F4EEA}" srcOrd="0" destOrd="0" presId="urn:microsoft.com/office/officeart/2005/8/layout/hierarchy1"/>
    <dgm:cxn modelId="{BA0AD718-2072-44F0-947A-7E9CF3DB22E0}" type="presParOf" srcId="{25F7EB9E-BE78-4E3B-8B2C-5BB539DAA6E2}" destId="{9BE086D2-F505-4BE5-81D9-529A6810C0D7}" srcOrd="1" destOrd="0" presId="urn:microsoft.com/office/officeart/2005/8/layout/hierarchy1"/>
    <dgm:cxn modelId="{22A4FC4F-F14E-4750-8039-0522C5D9553D}" type="presParOf" srcId="{9BE086D2-F505-4BE5-81D9-529A6810C0D7}" destId="{7ABF91E0-87C2-4D1B-81CF-4C44672DBC88}" srcOrd="0" destOrd="0" presId="urn:microsoft.com/office/officeart/2005/8/layout/hierarchy1"/>
    <dgm:cxn modelId="{3EA8F7FA-7756-4AF5-B8EB-B087B34B2C22}" type="presParOf" srcId="{7ABF91E0-87C2-4D1B-81CF-4C44672DBC88}" destId="{96EF9476-4E24-4A73-8797-B4D08F6E1302}" srcOrd="0" destOrd="0" presId="urn:microsoft.com/office/officeart/2005/8/layout/hierarchy1"/>
    <dgm:cxn modelId="{D233C6A6-9212-4981-9C57-03F88401C397}" type="presParOf" srcId="{7ABF91E0-87C2-4D1B-81CF-4C44672DBC88}" destId="{9AB6AEC1-6C09-4277-9911-F4F16F23ABAD}" srcOrd="1" destOrd="0" presId="urn:microsoft.com/office/officeart/2005/8/layout/hierarchy1"/>
    <dgm:cxn modelId="{77BAFC46-FF35-40BC-84EE-7EAE17041FAA}" type="presParOf" srcId="{9BE086D2-F505-4BE5-81D9-529A6810C0D7}" destId="{A5B88027-CC33-43F3-A9A7-1777A4169CEB}" srcOrd="1" destOrd="0" presId="urn:microsoft.com/office/officeart/2005/8/layout/hierarchy1"/>
    <dgm:cxn modelId="{3E218633-A4A0-4417-A091-D9169677E13E}" type="presParOf" srcId="{25F7EB9E-BE78-4E3B-8B2C-5BB539DAA6E2}" destId="{05984F0B-F7F9-4D7F-AA9C-D8E72416F877}" srcOrd="2" destOrd="0" presId="urn:microsoft.com/office/officeart/2005/8/layout/hierarchy1"/>
    <dgm:cxn modelId="{B183F338-3005-420B-8511-3DEE1CB17C4A}" type="presParOf" srcId="{25F7EB9E-BE78-4E3B-8B2C-5BB539DAA6E2}" destId="{113F8AED-5551-4FEB-AADE-04742A8AFA9C}" srcOrd="3" destOrd="0" presId="urn:microsoft.com/office/officeart/2005/8/layout/hierarchy1"/>
    <dgm:cxn modelId="{985AF172-6A40-4989-BAAE-BE8C3DC43C0A}" type="presParOf" srcId="{113F8AED-5551-4FEB-AADE-04742A8AFA9C}" destId="{B0943F77-5538-4435-9608-47BE22A51756}" srcOrd="0" destOrd="0" presId="urn:microsoft.com/office/officeart/2005/8/layout/hierarchy1"/>
    <dgm:cxn modelId="{6F16A241-158F-4E76-ACC7-15DFD83C07E6}" type="presParOf" srcId="{B0943F77-5538-4435-9608-47BE22A51756}" destId="{F63A15F7-DEF7-4757-A900-7DD46C5FA59E}" srcOrd="0" destOrd="0" presId="urn:microsoft.com/office/officeart/2005/8/layout/hierarchy1"/>
    <dgm:cxn modelId="{BF72DEE1-2C70-4761-94FD-42850C0C3372}" type="presParOf" srcId="{B0943F77-5538-4435-9608-47BE22A51756}" destId="{A55ADE30-925A-40A3-B5D1-6933D4F5E0F4}" srcOrd="1" destOrd="0" presId="urn:microsoft.com/office/officeart/2005/8/layout/hierarchy1"/>
    <dgm:cxn modelId="{94A559AB-C250-44A1-9655-1C8AE06E7EB9}" type="presParOf" srcId="{113F8AED-5551-4FEB-AADE-04742A8AFA9C}" destId="{DCB0BF8F-9C01-418B-A8A7-B22F67088FD9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8718D5-DB6D-49F9-976C-9C508E56DCE9}" type="doc">
      <dgm:prSet loTypeId="urn:microsoft.com/office/officeart/2005/8/layout/hierarchy3" loCatId="hierarchy" qsTypeId="urn:microsoft.com/office/officeart/2005/8/quickstyle/simple1#7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733B0BFF-DADD-4A19-9860-9CAC535F575E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1800" b="0" dirty="0" smtClean="0"/>
            <a:t>Литература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09F118DB-AE6D-42AF-ABE6-1B8C35AA6499}" type="parTrans" cxnId="{6FEFBB86-4BFE-4C29-B013-A64CCF75C72B}">
      <dgm:prSet/>
      <dgm:spPr/>
      <dgm:t>
        <a:bodyPr/>
        <a:lstStyle/>
        <a:p>
          <a:endParaRPr lang="ru-RU" dirty="0"/>
        </a:p>
      </dgm:t>
    </dgm:pt>
    <dgm:pt modelId="{7E377675-2FA6-483F-A5D6-F008798A6A05}" type="sibTrans" cxnId="{6FEFBB86-4BFE-4C29-B013-A64CCF75C72B}">
      <dgm:prSet/>
      <dgm:spPr/>
      <dgm:t>
        <a:bodyPr/>
        <a:lstStyle/>
        <a:p>
          <a:endParaRPr lang="ru-RU"/>
        </a:p>
      </dgm:t>
    </dgm:pt>
    <dgm:pt modelId="{AD49074C-7504-489D-ADD6-A47F70EA5321}">
      <dgm:prSet custT="1"/>
      <dgm:spPr>
        <a:solidFill>
          <a:srgbClr val="2CE430">
            <a:alpha val="90000"/>
          </a:srgbClr>
        </a:solidFill>
      </dgm:spPr>
      <dgm:t>
        <a:bodyPr/>
        <a:lstStyle/>
        <a:p>
          <a:r>
            <a:rPr lang="ru-RU" sz="1800" dirty="0" smtClean="0"/>
            <a:t>иллюстрации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B220D8E4-F7F7-4084-B62D-AF00BD51789F}" type="parTrans" cxnId="{4430D099-0B6E-4C51-B4A5-5C6FD3F53709}">
      <dgm:prSet/>
      <dgm:spPr/>
      <dgm:t>
        <a:bodyPr/>
        <a:lstStyle/>
        <a:p>
          <a:endParaRPr lang="ru-RU" dirty="0"/>
        </a:p>
      </dgm:t>
    </dgm:pt>
    <dgm:pt modelId="{4B7D713A-3301-416E-BF54-40B1968DCAF7}" type="sibTrans" cxnId="{4430D099-0B6E-4C51-B4A5-5C6FD3F53709}">
      <dgm:prSet/>
      <dgm:spPr/>
      <dgm:t>
        <a:bodyPr/>
        <a:lstStyle/>
        <a:p>
          <a:endParaRPr lang="ru-RU"/>
        </a:p>
      </dgm:t>
    </dgm:pt>
    <dgm:pt modelId="{2354B289-15C3-4EA1-AD56-97A42272C007}">
      <dgm:prSet phldrT="[Текст]"/>
      <dgm:spPr>
        <a:noFill/>
        <a:ln>
          <a:noFill/>
        </a:ln>
      </dgm:spPr>
      <dgm:t>
        <a:bodyPr/>
        <a:lstStyle/>
        <a:p>
          <a:endParaRPr lang="ru-RU" dirty="0"/>
        </a:p>
      </dgm:t>
    </dgm:pt>
    <dgm:pt modelId="{35922A8A-66A1-442A-8E41-0BA67B61235F}" type="sibTrans" cxnId="{4B9E8921-51F7-423A-8A5C-F347679696C3}">
      <dgm:prSet/>
      <dgm:spPr/>
      <dgm:t>
        <a:bodyPr/>
        <a:lstStyle/>
        <a:p>
          <a:endParaRPr lang="ru-RU"/>
        </a:p>
      </dgm:t>
    </dgm:pt>
    <dgm:pt modelId="{72D1FFE4-64E6-43BD-A528-87702AA06F50}" type="parTrans" cxnId="{4B9E8921-51F7-423A-8A5C-F347679696C3}">
      <dgm:prSet/>
      <dgm:spPr/>
      <dgm:t>
        <a:bodyPr/>
        <a:lstStyle/>
        <a:p>
          <a:endParaRPr lang="ru-RU"/>
        </a:p>
      </dgm:t>
    </dgm:pt>
    <dgm:pt modelId="{4049C42E-F062-456F-B067-E64D508E0E47}">
      <dgm:prSet custT="1"/>
      <dgm:spPr>
        <a:solidFill>
          <a:srgbClr val="FF9900">
            <a:alpha val="89804"/>
          </a:srgbClr>
        </a:solidFill>
      </dgm:spPr>
      <dgm:t>
        <a:bodyPr/>
        <a:lstStyle/>
        <a:p>
          <a:r>
            <a:rPr lang="ru-RU" sz="1800" dirty="0" smtClean="0"/>
            <a:t>фонограммы к драматизации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C91CA67A-EE83-4BD5-AB71-1FA64DBCFB0E}" type="sibTrans" cxnId="{47B502FB-A735-484D-B3CB-0D26F66977E1}">
      <dgm:prSet/>
      <dgm:spPr/>
      <dgm:t>
        <a:bodyPr/>
        <a:lstStyle/>
        <a:p>
          <a:endParaRPr lang="ru-RU"/>
        </a:p>
      </dgm:t>
    </dgm:pt>
    <dgm:pt modelId="{C312D325-F3C3-4496-9359-C235AB124A66}" type="parTrans" cxnId="{47B502FB-A735-484D-B3CB-0D26F66977E1}">
      <dgm:prSet/>
      <dgm:spPr/>
      <dgm:t>
        <a:bodyPr/>
        <a:lstStyle/>
        <a:p>
          <a:endParaRPr lang="ru-RU" dirty="0"/>
        </a:p>
      </dgm:t>
    </dgm:pt>
    <dgm:pt modelId="{15F78DE7-C60A-4619-BC2C-B4FF225C12E8}" type="pres">
      <dgm:prSet presAssocID="{9D8718D5-DB6D-49F9-976C-9C508E56DCE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066C996-4C95-4E74-ACD2-75DE8C6D3333}" type="pres">
      <dgm:prSet presAssocID="{2354B289-15C3-4EA1-AD56-97A42272C007}" presName="root" presStyleCnt="0"/>
      <dgm:spPr/>
    </dgm:pt>
    <dgm:pt modelId="{C9A144D6-F13E-480A-B611-14FB0F28F091}" type="pres">
      <dgm:prSet presAssocID="{2354B289-15C3-4EA1-AD56-97A42272C007}" presName="rootComposite" presStyleCnt="0"/>
      <dgm:spPr/>
    </dgm:pt>
    <dgm:pt modelId="{67912C12-2677-4B1A-A879-41472230D8F7}" type="pres">
      <dgm:prSet presAssocID="{2354B289-15C3-4EA1-AD56-97A42272C007}" presName="rootText" presStyleLbl="node1" presStyleIdx="0" presStyleCnt="1"/>
      <dgm:spPr/>
      <dgm:t>
        <a:bodyPr/>
        <a:lstStyle/>
        <a:p>
          <a:endParaRPr lang="ru-RU"/>
        </a:p>
      </dgm:t>
    </dgm:pt>
    <dgm:pt modelId="{E9AA4067-27D1-48EE-BB1B-D49EDF65F620}" type="pres">
      <dgm:prSet presAssocID="{2354B289-15C3-4EA1-AD56-97A42272C007}" presName="rootConnector" presStyleLbl="node1" presStyleIdx="0" presStyleCnt="1"/>
      <dgm:spPr/>
      <dgm:t>
        <a:bodyPr/>
        <a:lstStyle/>
        <a:p>
          <a:endParaRPr lang="ru-RU"/>
        </a:p>
      </dgm:t>
    </dgm:pt>
    <dgm:pt modelId="{95D728A3-46B5-4A16-A1E9-DFBE9CFB22C8}" type="pres">
      <dgm:prSet presAssocID="{2354B289-15C3-4EA1-AD56-97A42272C007}" presName="childShape" presStyleCnt="0"/>
      <dgm:spPr/>
    </dgm:pt>
    <dgm:pt modelId="{1D4C1F75-8D31-421E-9F75-84489F2AF952}" type="pres">
      <dgm:prSet presAssocID="{09F118DB-AE6D-42AF-ABE6-1B8C35AA6499}" presName="Name13" presStyleLbl="parChTrans1D2" presStyleIdx="0" presStyleCnt="3"/>
      <dgm:spPr/>
      <dgm:t>
        <a:bodyPr/>
        <a:lstStyle/>
        <a:p>
          <a:endParaRPr lang="ru-RU"/>
        </a:p>
      </dgm:t>
    </dgm:pt>
    <dgm:pt modelId="{A1F9B3D9-3710-4206-A02A-BDAF41BDF78B}" type="pres">
      <dgm:prSet presAssocID="{733B0BFF-DADD-4A19-9860-9CAC535F575E}" presName="childText" presStyleLbl="bgAcc1" presStyleIdx="0" presStyleCnt="3" custScaleX="209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FE57B3-B090-47ED-AFC7-0EE1DAC67FEA}" type="pres">
      <dgm:prSet presAssocID="{B220D8E4-F7F7-4084-B62D-AF00BD51789F}" presName="Name13" presStyleLbl="parChTrans1D2" presStyleIdx="1" presStyleCnt="3"/>
      <dgm:spPr/>
      <dgm:t>
        <a:bodyPr/>
        <a:lstStyle/>
        <a:p>
          <a:endParaRPr lang="ru-RU"/>
        </a:p>
      </dgm:t>
    </dgm:pt>
    <dgm:pt modelId="{C8329004-86E2-456F-BBDF-61FC93701872}" type="pres">
      <dgm:prSet presAssocID="{AD49074C-7504-489D-ADD6-A47F70EA5321}" presName="childText" presStyleLbl="bgAcc1" presStyleIdx="1" presStyleCnt="3" custScaleX="209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986C4-22D7-4682-880E-F9E4FC0823FA}" type="pres">
      <dgm:prSet presAssocID="{C312D325-F3C3-4496-9359-C235AB124A66}" presName="Name13" presStyleLbl="parChTrans1D2" presStyleIdx="2" presStyleCnt="3"/>
      <dgm:spPr/>
      <dgm:t>
        <a:bodyPr/>
        <a:lstStyle/>
        <a:p>
          <a:endParaRPr lang="ru-RU"/>
        </a:p>
      </dgm:t>
    </dgm:pt>
    <dgm:pt modelId="{F0018429-2B00-4024-AC35-29C58593D7DF}" type="pres">
      <dgm:prSet presAssocID="{4049C42E-F062-456F-B067-E64D508E0E47}" presName="childText" presStyleLbl="bgAcc1" presStyleIdx="2" presStyleCnt="3" custScaleX="207057" custScaleY="153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7E22AB-E22D-4450-BDBE-2F1B070F7500}" type="presOf" srcId="{2354B289-15C3-4EA1-AD56-97A42272C007}" destId="{E9AA4067-27D1-48EE-BB1B-D49EDF65F620}" srcOrd="1" destOrd="0" presId="urn:microsoft.com/office/officeart/2005/8/layout/hierarchy3"/>
    <dgm:cxn modelId="{D4DA84DD-CF3B-4CE1-9A90-DCF8EDE1D6A6}" type="presOf" srcId="{2354B289-15C3-4EA1-AD56-97A42272C007}" destId="{67912C12-2677-4B1A-A879-41472230D8F7}" srcOrd="0" destOrd="0" presId="urn:microsoft.com/office/officeart/2005/8/layout/hierarchy3"/>
    <dgm:cxn modelId="{D969040B-2D1A-4CC6-9415-918175C02236}" type="presOf" srcId="{733B0BFF-DADD-4A19-9860-9CAC535F575E}" destId="{A1F9B3D9-3710-4206-A02A-BDAF41BDF78B}" srcOrd="0" destOrd="0" presId="urn:microsoft.com/office/officeart/2005/8/layout/hierarchy3"/>
    <dgm:cxn modelId="{4430D099-0B6E-4C51-B4A5-5C6FD3F53709}" srcId="{2354B289-15C3-4EA1-AD56-97A42272C007}" destId="{AD49074C-7504-489D-ADD6-A47F70EA5321}" srcOrd="1" destOrd="0" parTransId="{B220D8E4-F7F7-4084-B62D-AF00BD51789F}" sibTransId="{4B7D713A-3301-416E-BF54-40B1968DCAF7}"/>
    <dgm:cxn modelId="{6FEFBB86-4BFE-4C29-B013-A64CCF75C72B}" srcId="{2354B289-15C3-4EA1-AD56-97A42272C007}" destId="{733B0BFF-DADD-4A19-9860-9CAC535F575E}" srcOrd="0" destOrd="0" parTransId="{09F118DB-AE6D-42AF-ABE6-1B8C35AA6499}" sibTransId="{7E377675-2FA6-483F-A5D6-F008798A6A05}"/>
    <dgm:cxn modelId="{5FE87F87-0F90-480F-9E89-4DF275DA7D83}" type="presOf" srcId="{9D8718D5-DB6D-49F9-976C-9C508E56DCE9}" destId="{15F78DE7-C60A-4619-BC2C-B4FF225C12E8}" srcOrd="0" destOrd="0" presId="urn:microsoft.com/office/officeart/2005/8/layout/hierarchy3"/>
    <dgm:cxn modelId="{977935AD-FBF9-4673-B3A5-43CC440D2F78}" type="presOf" srcId="{B220D8E4-F7F7-4084-B62D-AF00BD51789F}" destId="{4DFE57B3-B090-47ED-AFC7-0EE1DAC67FEA}" srcOrd="0" destOrd="0" presId="urn:microsoft.com/office/officeart/2005/8/layout/hierarchy3"/>
    <dgm:cxn modelId="{6D955691-6DB5-4613-9B29-9B44E7C67D0C}" type="presOf" srcId="{AD49074C-7504-489D-ADD6-A47F70EA5321}" destId="{C8329004-86E2-456F-BBDF-61FC93701872}" srcOrd="0" destOrd="0" presId="urn:microsoft.com/office/officeart/2005/8/layout/hierarchy3"/>
    <dgm:cxn modelId="{676D09DB-EF82-48A5-B41B-78F2645C3F97}" type="presOf" srcId="{4049C42E-F062-456F-B067-E64D508E0E47}" destId="{F0018429-2B00-4024-AC35-29C58593D7DF}" srcOrd="0" destOrd="0" presId="urn:microsoft.com/office/officeart/2005/8/layout/hierarchy3"/>
    <dgm:cxn modelId="{47B502FB-A735-484D-B3CB-0D26F66977E1}" srcId="{2354B289-15C3-4EA1-AD56-97A42272C007}" destId="{4049C42E-F062-456F-B067-E64D508E0E47}" srcOrd="2" destOrd="0" parTransId="{C312D325-F3C3-4496-9359-C235AB124A66}" sibTransId="{C91CA67A-EE83-4BD5-AB71-1FA64DBCFB0E}"/>
    <dgm:cxn modelId="{787B305E-884F-4952-A178-68CF0F422275}" type="presOf" srcId="{09F118DB-AE6D-42AF-ABE6-1B8C35AA6499}" destId="{1D4C1F75-8D31-421E-9F75-84489F2AF952}" srcOrd="0" destOrd="0" presId="urn:microsoft.com/office/officeart/2005/8/layout/hierarchy3"/>
    <dgm:cxn modelId="{4B9E8921-51F7-423A-8A5C-F347679696C3}" srcId="{9D8718D5-DB6D-49F9-976C-9C508E56DCE9}" destId="{2354B289-15C3-4EA1-AD56-97A42272C007}" srcOrd="0" destOrd="0" parTransId="{72D1FFE4-64E6-43BD-A528-87702AA06F50}" sibTransId="{35922A8A-66A1-442A-8E41-0BA67B61235F}"/>
    <dgm:cxn modelId="{09E6840C-09AA-4E50-807A-B323D4F79F2E}" type="presOf" srcId="{C312D325-F3C3-4496-9359-C235AB124A66}" destId="{9BF986C4-22D7-4682-880E-F9E4FC0823FA}" srcOrd="0" destOrd="0" presId="urn:microsoft.com/office/officeart/2005/8/layout/hierarchy3"/>
    <dgm:cxn modelId="{3C1923FA-9392-4B5F-9E41-D74F3D6B87B9}" type="presParOf" srcId="{15F78DE7-C60A-4619-BC2C-B4FF225C12E8}" destId="{4066C996-4C95-4E74-ACD2-75DE8C6D3333}" srcOrd="0" destOrd="0" presId="urn:microsoft.com/office/officeart/2005/8/layout/hierarchy3"/>
    <dgm:cxn modelId="{9ECA37B7-2300-4026-A265-48595DD05985}" type="presParOf" srcId="{4066C996-4C95-4E74-ACD2-75DE8C6D3333}" destId="{C9A144D6-F13E-480A-B611-14FB0F28F091}" srcOrd="0" destOrd="0" presId="urn:microsoft.com/office/officeart/2005/8/layout/hierarchy3"/>
    <dgm:cxn modelId="{9B80D611-EEA3-43A0-9C39-0942D0B0AC7A}" type="presParOf" srcId="{C9A144D6-F13E-480A-B611-14FB0F28F091}" destId="{67912C12-2677-4B1A-A879-41472230D8F7}" srcOrd="0" destOrd="0" presId="urn:microsoft.com/office/officeart/2005/8/layout/hierarchy3"/>
    <dgm:cxn modelId="{8E1D760E-AE92-4115-97B3-DA232643B83A}" type="presParOf" srcId="{C9A144D6-F13E-480A-B611-14FB0F28F091}" destId="{E9AA4067-27D1-48EE-BB1B-D49EDF65F620}" srcOrd="1" destOrd="0" presId="urn:microsoft.com/office/officeart/2005/8/layout/hierarchy3"/>
    <dgm:cxn modelId="{3944DCFC-88DA-414A-AD07-3EE47B19C1EE}" type="presParOf" srcId="{4066C996-4C95-4E74-ACD2-75DE8C6D3333}" destId="{95D728A3-46B5-4A16-A1E9-DFBE9CFB22C8}" srcOrd="1" destOrd="0" presId="urn:microsoft.com/office/officeart/2005/8/layout/hierarchy3"/>
    <dgm:cxn modelId="{EE76201D-702A-4FC6-A349-EF37A2EAA0D6}" type="presParOf" srcId="{95D728A3-46B5-4A16-A1E9-DFBE9CFB22C8}" destId="{1D4C1F75-8D31-421E-9F75-84489F2AF952}" srcOrd="0" destOrd="0" presId="urn:microsoft.com/office/officeart/2005/8/layout/hierarchy3"/>
    <dgm:cxn modelId="{8168E249-B295-4D0E-9A1D-A3F56DD67EDC}" type="presParOf" srcId="{95D728A3-46B5-4A16-A1E9-DFBE9CFB22C8}" destId="{A1F9B3D9-3710-4206-A02A-BDAF41BDF78B}" srcOrd="1" destOrd="0" presId="urn:microsoft.com/office/officeart/2005/8/layout/hierarchy3"/>
    <dgm:cxn modelId="{122FFF5D-1F8E-4F11-B758-FEBB11BA01D8}" type="presParOf" srcId="{95D728A3-46B5-4A16-A1E9-DFBE9CFB22C8}" destId="{4DFE57B3-B090-47ED-AFC7-0EE1DAC67FEA}" srcOrd="2" destOrd="0" presId="urn:microsoft.com/office/officeart/2005/8/layout/hierarchy3"/>
    <dgm:cxn modelId="{A4B541EA-D85A-46AD-8D26-6DBD86E7860A}" type="presParOf" srcId="{95D728A3-46B5-4A16-A1E9-DFBE9CFB22C8}" destId="{C8329004-86E2-456F-BBDF-61FC93701872}" srcOrd="3" destOrd="0" presId="urn:microsoft.com/office/officeart/2005/8/layout/hierarchy3"/>
    <dgm:cxn modelId="{99A0944B-3FE1-4B0D-A94C-D5F20DBA8EF8}" type="presParOf" srcId="{95D728A3-46B5-4A16-A1E9-DFBE9CFB22C8}" destId="{9BF986C4-22D7-4682-880E-F9E4FC0823FA}" srcOrd="4" destOrd="0" presId="urn:microsoft.com/office/officeart/2005/8/layout/hierarchy3"/>
    <dgm:cxn modelId="{EC8248B7-5D53-4C3F-A18E-9CD1E3EB5183}" type="presParOf" srcId="{95D728A3-46B5-4A16-A1E9-DFBE9CFB22C8}" destId="{F0018429-2B00-4024-AC35-29C58593D7DF}" srcOrd="5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8718D5-DB6D-49F9-976C-9C508E56DCE9}" type="doc">
      <dgm:prSet loTypeId="urn:microsoft.com/office/officeart/2005/8/layout/hierarchy3" loCatId="hierarchy" qsTypeId="urn:microsoft.com/office/officeart/2005/8/quickstyle/simple1#8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733B0BFF-DADD-4A19-9860-9CAC535F575E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1400" b="1" dirty="0" smtClean="0"/>
            <a:t>Поисковый – </a:t>
          </a:r>
          <a:r>
            <a:rPr lang="ru-RU" sz="1400" dirty="0" smtClean="0"/>
            <a:t>выявление проблемы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09F118DB-AE6D-42AF-ABE6-1B8C35AA6499}" type="parTrans" cxnId="{6FEFBB86-4BFE-4C29-B013-A64CCF75C72B}">
      <dgm:prSet/>
      <dgm:spPr/>
      <dgm:t>
        <a:bodyPr/>
        <a:lstStyle/>
        <a:p>
          <a:endParaRPr lang="ru-RU" dirty="0"/>
        </a:p>
      </dgm:t>
    </dgm:pt>
    <dgm:pt modelId="{7E377675-2FA6-483F-A5D6-F008798A6A05}" type="sibTrans" cxnId="{6FEFBB86-4BFE-4C29-B013-A64CCF75C72B}">
      <dgm:prSet/>
      <dgm:spPr/>
      <dgm:t>
        <a:bodyPr/>
        <a:lstStyle/>
        <a:p>
          <a:endParaRPr lang="ru-RU"/>
        </a:p>
      </dgm:t>
    </dgm:pt>
    <dgm:pt modelId="{AD49074C-7504-489D-ADD6-A47F70EA5321}">
      <dgm:prSet custT="1"/>
      <dgm:spPr>
        <a:solidFill>
          <a:srgbClr val="2CE430">
            <a:alpha val="90000"/>
          </a:srgbClr>
        </a:solidFill>
      </dgm:spPr>
      <dgm:t>
        <a:bodyPr/>
        <a:lstStyle/>
        <a:p>
          <a:r>
            <a:rPr lang="ru-RU" sz="1400" b="1" dirty="0" smtClean="0"/>
            <a:t>Аналитический – </a:t>
          </a:r>
          <a:r>
            <a:rPr lang="ru-RU" sz="1400" dirty="0" smtClean="0"/>
            <a:t>подбор и анализ литературы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B220D8E4-F7F7-4084-B62D-AF00BD51789F}" type="parTrans" cxnId="{4430D099-0B6E-4C51-B4A5-5C6FD3F53709}">
      <dgm:prSet/>
      <dgm:spPr/>
      <dgm:t>
        <a:bodyPr/>
        <a:lstStyle/>
        <a:p>
          <a:endParaRPr lang="ru-RU" dirty="0"/>
        </a:p>
      </dgm:t>
    </dgm:pt>
    <dgm:pt modelId="{4B7D713A-3301-416E-BF54-40B1968DCAF7}" type="sibTrans" cxnId="{4430D099-0B6E-4C51-B4A5-5C6FD3F53709}">
      <dgm:prSet/>
      <dgm:spPr/>
      <dgm:t>
        <a:bodyPr/>
        <a:lstStyle/>
        <a:p>
          <a:endParaRPr lang="ru-RU"/>
        </a:p>
      </dgm:t>
    </dgm:pt>
    <dgm:pt modelId="{2354B289-15C3-4EA1-AD56-97A42272C007}">
      <dgm:prSet phldrT="[Текст]"/>
      <dgm:spPr>
        <a:noFill/>
        <a:ln>
          <a:noFill/>
        </a:ln>
      </dgm:spPr>
      <dgm:t>
        <a:bodyPr/>
        <a:lstStyle/>
        <a:p>
          <a:endParaRPr lang="ru-RU" dirty="0"/>
        </a:p>
      </dgm:t>
    </dgm:pt>
    <dgm:pt modelId="{35922A8A-66A1-442A-8E41-0BA67B61235F}" type="sibTrans" cxnId="{4B9E8921-51F7-423A-8A5C-F347679696C3}">
      <dgm:prSet/>
      <dgm:spPr/>
      <dgm:t>
        <a:bodyPr/>
        <a:lstStyle/>
        <a:p>
          <a:endParaRPr lang="ru-RU"/>
        </a:p>
      </dgm:t>
    </dgm:pt>
    <dgm:pt modelId="{72D1FFE4-64E6-43BD-A528-87702AA06F50}" type="parTrans" cxnId="{4B9E8921-51F7-423A-8A5C-F347679696C3}">
      <dgm:prSet/>
      <dgm:spPr/>
      <dgm:t>
        <a:bodyPr/>
        <a:lstStyle/>
        <a:p>
          <a:endParaRPr lang="ru-RU"/>
        </a:p>
      </dgm:t>
    </dgm:pt>
    <dgm:pt modelId="{8C915AF0-68FF-4D61-9FB1-2897CE95387A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400" b="1" dirty="0" smtClean="0"/>
            <a:t>Контрольный</a:t>
          </a:r>
          <a:r>
            <a:rPr lang="ru-RU" sz="1400" dirty="0" smtClean="0"/>
            <a:t> – подведение итогов работы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EC5B52E3-AA14-4681-8F85-4CE7D71CD582}" type="sibTrans" cxnId="{77655302-D9EB-4F2B-AC93-95AA1B3FF628}">
      <dgm:prSet/>
      <dgm:spPr/>
      <dgm:t>
        <a:bodyPr/>
        <a:lstStyle/>
        <a:p>
          <a:endParaRPr lang="ru-RU"/>
        </a:p>
      </dgm:t>
    </dgm:pt>
    <dgm:pt modelId="{F7B7469B-B6D4-4B2E-B609-7BA10F6D64BB}" type="parTrans" cxnId="{77655302-D9EB-4F2B-AC93-95AA1B3FF628}">
      <dgm:prSet/>
      <dgm:spPr/>
      <dgm:t>
        <a:bodyPr/>
        <a:lstStyle/>
        <a:p>
          <a:endParaRPr lang="ru-RU" dirty="0"/>
        </a:p>
      </dgm:t>
    </dgm:pt>
    <dgm:pt modelId="{70C8968C-8249-4387-990B-08FFFB6670DF}">
      <dgm:prSet custT="1"/>
      <dgm:spPr>
        <a:solidFill>
          <a:srgbClr val="FF00FF">
            <a:alpha val="90000"/>
          </a:srgbClr>
        </a:solidFill>
      </dgm:spPr>
      <dgm:t>
        <a:bodyPr/>
        <a:lstStyle/>
        <a:p>
          <a:r>
            <a:rPr lang="ru-RU" sz="1400" b="1" dirty="0" smtClean="0"/>
            <a:t>Презентационный - </a:t>
          </a:r>
          <a:r>
            <a:rPr lang="ru-RU" sz="1400" dirty="0" smtClean="0"/>
            <a:t>драматизация сказки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1B899D58-C5FA-4587-A9D1-2440A5B2AADC}" type="sibTrans" cxnId="{BFEAFCFE-7328-4EAF-A260-86039261DFD0}">
      <dgm:prSet/>
      <dgm:spPr/>
      <dgm:t>
        <a:bodyPr/>
        <a:lstStyle/>
        <a:p>
          <a:endParaRPr lang="ru-RU"/>
        </a:p>
      </dgm:t>
    </dgm:pt>
    <dgm:pt modelId="{B89F4A66-D2D4-4F6C-91DC-EC6F27B3887E}" type="parTrans" cxnId="{BFEAFCFE-7328-4EAF-A260-86039261DFD0}">
      <dgm:prSet/>
      <dgm:spPr/>
      <dgm:t>
        <a:bodyPr/>
        <a:lstStyle/>
        <a:p>
          <a:endParaRPr lang="ru-RU" dirty="0"/>
        </a:p>
      </dgm:t>
    </dgm:pt>
    <dgm:pt modelId="{4049C42E-F062-456F-B067-E64D508E0E47}">
      <dgm:prSet custT="1"/>
      <dgm:spPr>
        <a:solidFill>
          <a:srgbClr val="FF9900">
            <a:alpha val="89804"/>
          </a:srgbClr>
        </a:solidFill>
      </dgm:spPr>
      <dgm:t>
        <a:bodyPr/>
        <a:lstStyle/>
        <a:p>
          <a:r>
            <a:rPr lang="ru-RU" sz="1400" b="1" dirty="0" smtClean="0"/>
            <a:t>Практический </a:t>
          </a:r>
          <a:r>
            <a:rPr lang="ru-RU" sz="1400" dirty="0" smtClean="0"/>
            <a:t>– реализация мероприятия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C91CA67A-EE83-4BD5-AB71-1FA64DBCFB0E}" type="sibTrans" cxnId="{47B502FB-A735-484D-B3CB-0D26F66977E1}">
      <dgm:prSet/>
      <dgm:spPr/>
      <dgm:t>
        <a:bodyPr/>
        <a:lstStyle/>
        <a:p>
          <a:endParaRPr lang="ru-RU"/>
        </a:p>
      </dgm:t>
    </dgm:pt>
    <dgm:pt modelId="{C312D325-F3C3-4496-9359-C235AB124A66}" type="parTrans" cxnId="{47B502FB-A735-484D-B3CB-0D26F66977E1}">
      <dgm:prSet/>
      <dgm:spPr/>
      <dgm:t>
        <a:bodyPr/>
        <a:lstStyle/>
        <a:p>
          <a:endParaRPr lang="ru-RU" dirty="0"/>
        </a:p>
      </dgm:t>
    </dgm:pt>
    <dgm:pt modelId="{6089C60C-A6EB-4851-AD41-E83F77298C08}">
      <dgm:prSet phldrT="[Текст]"/>
      <dgm:spPr>
        <a:noFill/>
        <a:ln>
          <a:noFill/>
        </a:ln>
      </dgm:spPr>
      <dgm:t>
        <a:bodyPr/>
        <a:lstStyle/>
        <a:p>
          <a:endParaRPr lang="ru-RU" dirty="0"/>
        </a:p>
      </dgm:t>
    </dgm:pt>
    <dgm:pt modelId="{29F8E8EE-9A5C-48CC-8F23-DDFF44487C20}" type="sibTrans" cxnId="{237B1746-BAC5-4175-A1D0-EACECF18A322}">
      <dgm:prSet/>
      <dgm:spPr/>
      <dgm:t>
        <a:bodyPr/>
        <a:lstStyle/>
        <a:p>
          <a:endParaRPr lang="ru-RU"/>
        </a:p>
      </dgm:t>
    </dgm:pt>
    <dgm:pt modelId="{4B5A521B-AF80-4A04-B396-EE158681B593}" type="parTrans" cxnId="{237B1746-BAC5-4175-A1D0-EACECF18A322}">
      <dgm:prSet/>
      <dgm:spPr/>
      <dgm:t>
        <a:bodyPr/>
        <a:lstStyle/>
        <a:p>
          <a:endParaRPr lang="ru-RU"/>
        </a:p>
      </dgm:t>
    </dgm:pt>
    <dgm:pt modelId="{15F78DE7-C60A-4619-BC2C-B4FF225C12E8}" type="pres">
      <dgm:prSet presAssocID="{9D8718D5-DB6D-49F9-976C-9C508E56DCE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066C996-4C95-4E74-ACD2-75DE8C6D3333}" type="pres">
      <dgm:prSet presAssocID="{2354B289-15C3-4EA1-AD56-97A42272C007}" presName="root" presStyleCnt="0"/>
      <dgm:spPr/>
    </dgm:pt>
    <dgm:pt modelId="{C9A144D6-F13E-480A-B611-14FB0F28F091}" type="pres">
      <dgm:prSet presAssocID="{2354B289-15C3-4EA1-AD56-97A42272C007}" presName="rootComposite" presStyleCnt="0"/>
      <dgm:spPr/>
    </dgm:pt>
    <dgm:pt modelId="{67912C12-2677-4B1A-A879-41472230D8F7}" type="pres">
      <dgm:prSet presAssocID="{2354B289-15C3-4EA1-AD56-97A42272C007}" presName="rootText" presStyleLbl="node1" presStyleIdx="0" presStyleCnt="2"/>
      <dgm:spPr/>
      <dgm:t>
        <a:bodyPr/>
        <a:lstStyle/>
        <a:p>
          <a:endParaRPr lang="ru-RU"/>
        </a:p>
      </dgm:t>
    </dgm:pt>
    <dgm:pt modelId="{E9AA4067-27D1-48EE-BB1B-D49EDF65F620}" type="pres">
      <dgm:prSet presAssocID="{2354B289-15C3-4EA1-AD56-97A42272C007}" presName="rootConnector" presStyleLbl="node1" presStyleIdx="0" presStyleCnt="2"/>
      <dgm:spPr/>
      <dgm:t>
        <a:bodyPr/>
        <a:lstStyle/>
        <a:p>
          <a:endParaRPr lang="ru-RU"/>
        </a:p>
      </dgm:t>
    </dgm:pt>
    <dgm:pt modelId="{95D728A3-46B5-4A16-A1E9-DFBE9CFB22C8}" type="pres">
      <dgm:prSet presAssocID="{2354B289-15C3-4EA1-AD56-97A42272C007}" presName="childShape" presStyleCnt="0"/>
      <dgm:spPr/>
    </dgm:pt>
    <dgm:pt modelId="{1D4C1F75-8D31-421E-9F75-84489F2AF952}" type="pres">
      <dgm:prSet presAssocID="{09F118DB-AE6D-42AF-ABE6-1B8C35AA6499}" presName="Name13" presStyleLbl="parChTrans1D2" presStyleIdx="0" presStyleCnt="5"/>
      <dgm:spPr/>
      <dgm:t>
        <a:bodyPr/>
        <a:lstStyle/>
        <a:p>
          <a:endParaRPr lang="ru-RU"/>
        </a:p>
      </dgm:t>
    </dgm:pt>
    <dgm:pt modelId="{A1F9B3D9-3710-4206-A02A-BDAF41BDF78B}" type="pres">
      <dgm:prSet presAssocID="{733B0BFF-DADD-4A19-9860-9CAC535F575E}" presName="childText" presStyleLbl="bgAcc1" presStyleIdx="0" presStyleCnt="5" custScaleX="209756" custScaleY="115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FE57B3-B090-47ED-AFC7-0EE1DAC67FEA}" type="pres">
      <dgm:prSet presAssocID="{B220D8E4-F7F7-4084-B62D-AF00BD51789F}" presName="Name13" presStyleLbl="parChTrans1D2" presStyleIdx="1" presStyleCnt="5"/>
      <dgm:spPr/>
      <dgm:t>
        <a:bodyPr/>
        <a:lstStyle/>
        <a:p>
          <a:endParaRPr lang="ru-RU"/>
        </a:p>
      </dgm:t>
    </dgm:pt>
    <dgm:pt modelId="{C8329004-86E2-456F-BBDF-61FC93701872}" type="pres">
      <dgm:prSet presAssocID="{AD49074C-7504-489D-ADD6-A47F70EA5321}" presName="childText" presStyleLbl="bgAcc1" presStyleIdx="1" presStyleCnt="5" custScaleX="209756" custScaleY="136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986C4-22D7-4682-880E-F9E4FC0823FA}" type="pres">
      <dgm:prSet presAssocID="{C312D325-F3C3-4496-9359-C235AB124A66}" presName="Name13" presStyleLbl="parChTrans1D2" presStyleIdx="2" presStyleCnt="5"/>
      <dgm:spPr/>
      <dgm:t>
        <a:bodyPr/>
        <a:lstStyle/>
        <a:p>
          <a:endParaRPr lang="ru-RU"/>
        </a:p>
      </dgm:t>
    </dgm:pt>
    <dgm:pt modelId="{F0018429-2B00-4024-AC35-29C58593D7DF}" type="pres">
      <dgm:prSet presAssocID="{4049C42E-F062-456F-B067-E64D508E0E47}" presName="childText" presStyleLbl="bgAcc1" presStyleIdx="2" presStyleCnt="5" custScaleX="207057" custScaleY="153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05E29-9548-43D8-9CFF-9FBF2EE5B33E}" type="pres">
      <dgm:prSet presAssocID="{B89F4A66-D2D4-4F6C-91DC-EC6F27B3887E}" presName="Name13" presStyleLbl="parChTrans1D2" presStyleIdx="3" presStyleCnt="5"/>
      <dgm:spPr/>
      <dgm:t>
        <a:bodyPr/>
        <a:lstStyle/>
        <a:p>
          <a:endParaRPr lang="ru-RU"/>
        </a:p>
      </dgm:t>
    </dgm:pt>
    <dgm:pt modelId="{2B3D6BCF-4DEE-4297-B1E1-047A06C268DC}" type="pres">
      <dgm:prSet presAssocID="{70C8968C-8249-4387-990B-08FFFB6670DF}" presName="childText" presStyleLbl="bgAcc1" presStyleIdx="3" presStyleCnt="5" custScaleX="209483" custScaleY="125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53B30-9F8D-4530-9AB9-5B9CB6FD9B98}" type="pres">
      <dgm:prSet presAssocID="{6089C60C-A6EB-4851-AD41-E83F77298C08}" presName="root" presStyleCnt="0"/>
      <dgm:spPr/>
    </dgm:pt>
    <dgm:pt modelId="{446A039F-7E01-4517-83B3-F2035633C1B9}" type="pres">
      <dgm:prSet presAssocID="{6089C60C-A6EB-4851-AD41-E83F77298C08}" presName="rootComposite" presStyleCnt="0"/>
      <dgm:spPr/>
    </dgm:pt>
    <dgm:pt modelId="{871DD226-E714-4F46-8797-D63721C57AAF}" type="pres">
      <dgm:prSet presAssocID="{6089C60C-A6EB-4851-AD41-E83F77298C08}" presName="rootText" presStyleLbl="node1" presStyleIdx="1" presStyleCnt="2"/>
      <dgm:spPr/>
      <dgm:t>
        <a:bodyPr/>
        <a:lstStyle/>
        <a:p>
          <a:endParaRPr lang="ru-RU"/>
        </a:p>
      </dgm:t>
    </dgm:pt>
    <dgm:pt modelId="{16D561F8-F219-4A99-8ACF-4127239ACF88}" type="pres">
      <dgm:prSet presAssocID="{6089C60C-A6EB-4851-AD41-E83F77298C08}" presName="rootConnector" presStyleLbl="node1" presStyleIdx="1" presStyleCnt="2"/>
      <dgm:spPr/>
      <dgm:t>
        <a:bodyPr/>
        <a:lstStyle/>
        <a:p>
          <a:endParaRPr lang="ru-RU"/>
        </a:p>
      </dgm:t>
    </dgm:pt>
    <dgm:pt modelId="{28C38900-D05C-413C-878E-8FC7E7A8E058}" type="pres">
      <dgm:prSet presAssocID="{6089C60C-A6EB-4851-AD41-E83F77298C08}" presName="childShape" presStyleCnt="0"/>
      <dgm:spPr/>
    </dgm:pt>
    <dgm:pt modelId="{DF7E6111-2CBC-4055-B062-7BED90C66F32}" type="pres">
      <dgm:prSet presAssocID="{F7B7469B-B6D4-4B2E-B609-7BA10F6D64BB}" presName="Name13" presStyleLbl="parChTrans1D2" presStyleIdx="4" presStyleCnt="5"/>
      <dgm:spPr/>
      <dgm:t>
        <a:bodyPr/>
        <a:lstStyle/>
        <a:p>
          <a:endParaRPr lang="ru-RU"/>
        </a:p>
      </dgm:t>
    </dgm:pt>
    <dgm:pt modelId="{1A293FED-FF6F-4454-B6A1-F1896BD2C640}" type="pres">
      <dgm:prSet presAssocID="{8C915AF0-68FF-4D61-9FB1-2897CE95387A}" presName="childText" presStyleLbl="bgAcc1" presStyleIdx="4" presStyleCnt="5" custScaleX="219150" custScaleY="99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655302-D9EB-4F2B-AC93-95AA1B3FF628}" srcId="{6089C60C-A6EB-4851-AD41-E83F77298C08}" destId="{8C915AF0-68FF-4D61-9FB1-2897CE95387A}" srcOrd="0" destOrd="0" parTransId="{F7B7469B-B6D4-4B2E-B609-7BA10F6D64BB}" sibTransId="{EC5B52E3-AA14-4681-8F85-4CE7D71CD582}"/>
    <dgm:cxn modelId="{4430D099-0B6E-4C51-B4A5-5C6FD3F53709}" srcId="{2354B289-15C3-4EA1-AD56-97A42272C007}" destId="{AD49074C-7504-489D-ADD6-A47F70EA5321}" srcOrd="1" destOrd="0" parTransId="{B220D8E4-F7F7-4084-B62D-AF00BD51789F}" sibTransId="{4B7D713A-3301-416E-BF54-40B1968DCAF7}"/>
    <dgm:cxn modelId="{6FEFBB86-4BFE-4C29-B013-A64CCF75C72B}" srcId="{2354B289-15C3-4EA1-AD56-97A42272C007}" destId="{733B0BFF-DADD-4A19-9860-9CAC535F575E}" srcOrd="0" destOrd="0" parTransId="{09F118DB-AE6D-42AF-ABE6-1B8C35AA6499}" sibTransId="{7E377675-2FA6-483F-A5D6-F008798A6A05}"/>
    <dgm:cxn modelId="{9576B487-6E87-473E-BD96-78B6952B0277}" type="presOf" srcId="{6089C60C-A6EB-4851-AD41-E83F77298C08}" destId="{871DD226-E714-4F46-8797-D63721C57AAF}" srcOrd="0" destOrd="0" presId="urn:microsoft.com/office/officeart/2005/8/layout/hierarchy3"/>
    <dgm:cxn modelId="{CFEC170A-D509-498B-96E9-6A3816D9F1FA}" type="presOf" srcId="{F7B7469B-B6D4-4B2E-B609-7BA10F6D64BB}" destId="{DF7E6111-2CBC-4055-B062-7BED90C66F32}" srcOrd="0" destOrd="0" presId="urn:microsoft.com/office/officeart/2005/8/layout/hierarchy3"/>
    <dgm:cxn modelId="{D6DE5E8A-951E-4139-A706-7AC6FC1BE57C}" type="presOf" srcId="{B89F4A66-D2D4-4F6C-91DC-EC6F27B3887E}" destId="{5D005E29-9548-43D8-9CFF-9FBF2EE5B33E}" srcOrd="0" destOrd="0" presId="urn:microsoft.com/office/officeart/2005/8/layout/hierarchy3"/>
    <dgm:cxn modelId="{C2A6A6D5-C5D2-451C-BF88-4135ABC9DF3F}" type="presOf" srcId="{733B0BFF-DADD-4A19-9860-9CAC535F575E}" destId="{A1F9B3D9-3710-4206-A02A-BDAF41BDF78B}" srcOrd="0" destOrd="0" presId="urn:microsoft.com/office/officeart/2005/8/layout/hierarchy3"/>
    <dgm:cxn modelId="{2D1F74A0-85FC-4BEE-84AD-F51399310290}" type="presOf" srcId="{C312D325-F3C3-4496-9359-C235AB124A66}" destId="{9BF986C4-22D7-4682-880E-F9E4FC0823FA}" srcOrd="0" destOrd="0" presId="urn:microsoft.com/office/officeart/2005/8/layout/hierarchy3"/>
    <dgm:cxn modelId="{038E81DE-92A4-4F87-8ECD-5FE34FA25027}" type="presOf" srcId="{B220D8E4-F7F7-4084-B62D-AF00BD51789F}" destId="{4DFE57B3-B090-47ED-AFC7-0EE1DAC67FEA}" srcOrd="0" destOrd="0" presId="urn:microsoft.com/office/officeart/2005/8/layout/hierarchy3"/>
    <dgm:cxn modelId="{57E8ECD0-9954-48EC-9CF3-4FB47CDD9063}" type="presOf" srcId="{2354B289-15C3-4EA1-AD56-97A42272C007}" destId="{E9AA4067-27D1-48EE-BB1B-D49EDF65F620}" srcOrd="1" destOrd="0" presId="urn:microsoft.com/office/officeart/2005/8/layout/hierarchy3"/>
    <dgm:cxn modelId="{62028B14-EB05-4F77-B772-4ACDA059247A}" type="presOf" srcId="{8C915AF0-68FF-4D61-9FB1-2897CE95387A}" destId="{1A293FED-FF6F-4454-B6A1-F1896BD2C640}" srcOrd="0" destOrd="0" presId="urn:microsoft.com/office/officeart/2005/8/layout/hierarchy3"/>
    <dgm:cxn modelId="{01BC45F2-87FB-4975-BBC3-B26DE53D9A96}" type="presOf" srcId="{70C8968C-8249-4387-990B-08FFFB6670DF}" destId="{2B3D6BCF-4DEE-4297-B1E1-047A06C268DC}" srcOrd="0" destOrd="0" presId="urn:microsoft.com/office/officeart/2005/8/layout/hierarchy3"/>
    <dgm:cxn modelId="{3ACB5CBA-915A-4861-96FC-47DFEEDCA543}" type="presOf" srcId="{4049C42E-F062-456F-B067-E64D508E0E47}" destId="{F0018429-2B00-4024-AC35-29C58593D7DF}" srcOrd="0" destOrd="0" presId="urn:microsoft.com/office/officeart/2005/8/layout/hierarchy3"/>
    <dgm:cxn modelId="{47B502FB-A735-484D-B3CB-0D26F66977E1}" srcId="{2354B289-15C3-4EA1-AD56-97A42272C007}" destId="{4049C42E-F062-456F-B067-E64D508E0E47}" srcOrd="2" destOrd="0" parTransId="{C312D325-F3C3-4496-9359-C235AB124A66}" sibTransId="{C91CA67A-EE83-4BD5-AB71-1FA64DBCFB0E}"/>
    <dgm:cxn modelId="{4B9E8921-51F7-423A-8A5C-F347679696C3}" srcId="{9D8718D5-DB6D-49F9-976C-9C508E56DCE9}" destId="{2354B289-15C3-4EA1-AD56-97A42272C007}" srcOrd="0" destOrd="0" parTransId="{72D1FFE4-64E6-43BD-A528-87702AA06F50}" sibTransId="{35922A8A-66A1-442A-8E41-0BA67B61235F}"/>
    <dgm:cxn modelId="{FB744AA1-E3C8-4337-9803-B415F7FD3028}" type="presOf" srcId="{AD49074C-7504-489D-ADD6-A47F70EA5321}" destId="{C8329004-86E2-456F-BBDF-61FC93701872}" srcOrd="0" destOrd="0" presId="urn:microsoft.com/office/officeart/2005/8/layout/hierarchy3"/>
    <dgm:cxn modelId="{B342D6EF-209F-476C-87F9-9DAE64F656AA}" type="presOf" srcId="{9D8718D5-DB6D-49F9-976C-9C508E56DCE9}" destId="{15F78DE7-C60A-4619-BC2C-B4FF225C12E8}" srcOrd="0" destOrd="0" presId="urn:microsoft.com/office/officeart/2005/8/layout/hierarchy3"/>
    <dgm:cxn modelId="{026D9BB6-C6AD-4CC0-AB0D-24D6D70976DA}" type="presOf" srcId="{6089C60C-A6EB-4851-AD41-E83F77298C08}" destId="{16D561F8-F219-4A99-8ACF-4127239ACF88}" srcOrd="1" destOrd="0" presId="urn:microsoft.com/office/officeart/2005/8/layout/hierarchy3"/>
    <dgm:cxn modelId="{BFEAFCFE-7328-4EAF-A260-86039261DFD0}" srcId="{2354B289-15C3-4EA1-AD56-97A42272C007}" destId="{70C8968C-8249-4387-990B-08FFFB6670DF}" srcOrd="3" destOrd="0" parTransId="{B89F4A66-D2D4-4F6C-91DC-EC6F27B3887E}" sibTransId="{1B899D58-C5FA-4587-A9D1-2440A5B2AADC}"/>
    <dgm:cxn modelId="{DA742176-AD27-4BA5-AB33-9AFF2F922DA5}" type="presOf" srcId="{2354B289-15C3-4EA1-AD56-97A42272C007}" destId="{67912C12-2677-4B1A-A879-41472230D8F7}" srcOrd="0" destOrd="0" presId="urn:microsoft.com/office/officeart/2005/8/layout/hierarchy3"/>
    <dgm:cxn modelId="{4FDAFF84-7CB9-48CB-80B4-D65D12A92A3D}" type="presOf" srcId="{09F118DB-AE6D-42AF-ABE6-1B8C35AA6499}" destId="{1D4C1F75-8D31-421E-9F75-84489F2AF952}" srcOrd="0" destOrd="0" presId="urn:microsoft.com/office/officeart/2005/8/layout/hierarchy3"/>
    <dgm:cxn modelId="{237B1746-BAC5-4175-A1D0-EACECF18A322}" srcId="{9D8718D5-DB6D-49F9-976C-9C508E56DCE9}" destId="{6089C60C-A6EB-4851-AD41-E83F77298C08}" srcOrd="1" destOrd="0" parTransId="{4B5A521B-AF80-4A04-B396-EE158681B593}" sibTransId="{29F8E8EE-9A5C-48CC-8F23-DDFF44487C20}"/>
    <dgm:cxn modelId="{C0671F14-F4E9-43EC-A51E-0338AF145769}" type="presParOf" srcId="{15F78DE7-C60A-4619-BC2C-B4FF225C12E8}" destId="{4066C996-4C95-4E74-ACD2-75DE8C6D3333}" srcOrd="0" destOrd="0" presId="urn:microsoft.com/office/officeart/2005/8/layout/hierarchy3"/>
    <dgm:cxn modelId="{2C8A4D91-6665-447F-841E-FBAD6D0CC335}" type="presParOf" srcId="{4066C996-4C95-4E74-ACD2-75DE8C6D3333}" destId="{C9A144D6-F13E-480A-B611-14FB0F28F091}" srcOrd="0" destOrd="0" presId="urn:microsoft.com/office/officeart/2005/8/layout/hierarchy3"/>
    <dgm:cxn modelId="{17B987AC-D8DB-480B-90FE-85033822E722}" type="presParOf" srcId="{C9A144D6-F13E-480A-B611-14FB0F28F091}" destId="{67912C12-2677-4B1A-A879-41472230D8F7}" srcOrd="0" destOrd="0" presId="urn:microsoft.com/office/officeart/2005/8/layout/hierarchy3"/>
    <dgm:cxn modelId="{CE141F3A-418C-4224-8446-F765EDFE8AE5}" type="presParOf" srcId="{C9A144D6-F13E-480A-B611-14FB0F28F091}" destId="{E9AA4067-27D1-48EE-BB1B-D49EDF65F620}" srcOrd="1" destOrd="0" presId="urn:microsoft.com/office/officeart/2005/8/layout/hierarchy3"/>
    <dgm:cxn modelId="{1C51C5D0-E41A-4211-8364-9BF9A51FDF4E}" type="presParOf" srcId="{4066C996-4C95-4E74-ACD2-75DE8C6D3333}" destId="{95D728A3-46B5-4A16-A1E9-DFBE9CFB22C8}" srcOrd="1" destOrd="0" presId="urn:microsoft.com/office/officeart/2005/8/layout/hierarchy3"/>
    <dgm:cxn modelId="{880C9A4E-2DE9-4584-AA32-8825424040DD}" type="presParOf" srcId="{95D728A3-46B5-4A16-A1E9-DFBE9CFB22C8}" destId="{1D4C1F75-8D31-421E-9F75-84489F2AF952}" srcOrd="0" destOrd="0" presId="urn:microsoft.com/office/officeart/2005/8/layout/hierarchy3"/>
    <dgm:cxn modelId="{C853C0F4-E3DB-497F-BFA5-DADE060F907C}" type="presParOf" srcId="{95D728A3-46B5-4A16-A1E9-DFBE9CFB22C8}" destId="{A1F9B3D9-3710-4206-A02A-BDAF41BDF78B}" srcOrd="1" destOrd="0" presId="urn:microsoft.com/office/officeart/2005/8/layout/hierarchy3"/>
    <dgm:cxn modelId="{9C1A450A-5C60-4A9C-83E5-F34B72656B48}" type="presParOf" srcId="{95D728A3-46B5-4A16-A1E9-DFBE9CFB22C8}" destId="{4DFE57B3-B090-47ED-AFC7-0EE1DAC67FEA}" srcOrd="2" destOrd="0" presId="urn:microsoft.com/office/officeart/2005/8/layout/hierarchy3"/>
    <dgm:cxn modelId="{F8C40ED9-2A83-470A-9992-701A7F6EA7C8}" type="presParOf" srcId="{95D728A3-46B5-4A16-A1E9-DFBE9CFB22C8}" destId="{C8329004-86E2-456F-BBDF-61FC93701872}" srcOrd="3" destOrd="0" presId="urn:microsoft.com/office/officeart/2005/8/layout/hierarchy3"/>
    <dgm:cxn modelId="{B143224A-56B8-490D-BA93-DA87EF6F7494}" type="presParOf" srcId="{95D728A3-46B5-4A16-A1E9-DFBE9CFB22C8}" destId="{9BF986C4-22D7-4682-880E-F9E4FC0823FA}" srcOrd="4" destOrd="0" presId="urn:microsoft.com/office/officeart/2005/8/layout/hierarchy3"/>
    <dgm:cxn modelId="{EB06FF1B-7CEA-462F-BF86-C3D3A4D78D04}" type="presParOf" srcId="{95D728A3-46B5-4A16-A1E9-DFBE9CFB22C8}" destId="{F0018429-2B00-4024-AC35-29C58593D7DF}" srcOrd="5" destOrd="0" presId="urn:microsoft.com/office/officeart/2005/8/layout/hierarchy3"/>
    <dgm:cxn modelId="{17B667EC-B6AB-44A2-8CD5-37776CC2ED33}" type="presParOf" srcId="{95D728A3-46B5-4A16-A1E9-DFBE9CFB22C8}" destId="{5D005E29-9548-43D8-9CFF-9FBF2EE5B33E}" srcOrd="6" destOrd="0" presId="urn:microsoft.com/office/officeart/2005/8/layout/hierarchy3"/>
    <dgm:cxn modelId="{C69E6114-52E2-4E67-B65E-A1A737A28B4B}" type="presParOf" srcId="{95D728A3-46B5-4A16-A1E9-DFBE9CFB22C8}" destId="{2B3D6BCF-4DEE-4297-B1E1-047A06C268DC}" srcOrd="7" destOrd="0" presId="urn:microsoft.com/office/officeart/2005/8/layout/hierarchy3"/>
    <dgm:cxn modelId="{5D9104EC-BFAF-4646-8B46-CBBDE1BE39F6}" type="presParOf" srcId="{15F78DE7-C60A-4619-BC2C-B4FF225C12E8}" destId="{68A53B30-9F8D-4530-9AB9-5B9CB6FD9B98}" srcOrd="1" destOrd="0" presId="urn:microsoft.com/office/officeart/2005/8/layout/hierarchy3"/>
    <dgm:cxn modelId="{E946ED6A-E61D-45F7-A008-074B1D5F1FFE}" type="presParOf" srcId="{68A53B30-9F8D-4530-9AB9-5B9CB6FD9B98}" destId="{446A039F-7E01-4517-83B3-F2035633C1B9}" srcOrd="0" destOrd="0" presId="urn:microsoft.com/office/officeart/2005/8/layout/hierarchy3"/>
    <dgm:cxn modelId="{3C85A2E8-4715-43C5-A440-D53ECB97016D}" type="presParOf" srcId="{446A039F-7E01-4517-83B3-F2035633C1B9}" destId="{871DD226-E714-4F46-8797-D63721C57AAF}" srcOrd="0" destOrd="0" presId="urn:microsoft.com/office/officeart/2005/8/layout/hierarchy3"/>
    <dgm:cxn modelId="{92278FD8-E361-48DE-A8C5-9781F8CE2F7E}" type="presParOf" srcId="{446A039F-7E01-4517-83B3-F2035633C1B9}" destId="{16D561F8-F219-4A99-8ACF-4127239ACF88}" srcOrd="1" destOrd="0" presId="urn:microsoft.com/office/officeart/2005/8/layout/hierarchy3"/>
    <dgm:cxn modelId="{483F78C4-9EA2-458C-BDCA-BB36835D6C4A}" type="presParOf" srcId="{68A53B30-9F8D-4530-9AB9-5B9CB6FD9B98}" destId="{28C38900-D05C-413C-878E-8FC7E7A8E058}" srcOrd="1" destOrd="0" presId="urn:microsoft.com/office/officeart/2005/8/layout/hierarchy3"/>
    <dgm:cxn modelId="{D483EBB6-DA4F-488B-BF2E-BCEE6D3E4E89}" type="presParOf" srcId="{28C38900-D05C-413C-878E-8FC7E7A8E058}" destId="{DF7E6111-2CBC-4055-B062-7BED90C66F32}" srcOrd="0" destOrd="0" presId="urn:microsoft.com/office/officeart/2005/8/layout/hierarchy3"/>
    <dgm:cxn modelId="{1DA8C591-D7D5-493F-ADA3-61F398EF539B}" type="presParOf" srcId="{28C38900-D05C-413C-878E-8FC7E7A8E058}" destId="{1A293FED-FF6F-4454-B6A1-F1896BD2C640}" srcOrd="1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43C016-544B-4343-AE2A-A4F2D665A40F}">
      <dsp:nvSpPr>
        <dsp:cNvPr id="0" name=""/>
        <dsp:cNvSpPr/>
      </dsp:nvSpPr>
      <dsp:spPr>
        <a:xfrm rot="5400000">
          <a:off x="-478597" y="473602"/>
          <a:ext cx="3275132" cy="234328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baseline="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>
              <a:latin typeface="Times New Roman" pitchFamily="18" charset="0"/>
              <a:cs typeface="Times New Roman" pitchFamily="18" charset="0"/>
            </a:rPr>
            <a:t>                                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baseline="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Проблема -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baseline="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baseline="0" dirty="0" smtClean="0">
            <a:latin typeface="Times New Roman" pitchFamily="18" charset="0"/>
            <a:cs typeface="Times New Roman" pitchFamily="18" charset="0"/>
          </a:endParaRPr>
        </a:p>
      </dsp:txBody>
      <dsp:txXfrm rot="5400000">
        <a:off x="-478597" y="473602"/>
        <a:ext cx="3275132" cy="2343282"/>
      </dsp:txXfrm>
    </dsp:sp>
    <dsp:sp modelId="{DECF5571-1FD1-4424-9B95-4CE46B800C96}">
      <dsp:nvSpPr>
        <dsp:cNvPr id="0" name=""/>
        <dsp:cNvSpPr/>
      </dsp:nvSpPr>
      <dsp:spPr>
        <a:xfrm rot="5400000">
          <a:off x="4165956" y="-1853014"/>
          <a:ext cx="2129955" cy="58513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500" kern="1200" dirty="0" smtClean="0"/>
            <a:t>дети мало знают русских народных сказок.</a:t>
          </a:r>
          <a:endParaRPr lang="ru-RU" sz="2500" b="1" kern="1200" baseline="0" dirty="0" smtClean="0">
            <a:latin typeface="Times New Roman" pitchFamily="18" charset="0"/>
            <a:cs typeface="Times New Roman" pitchFamily="18" charset="0"/>
          </a:endParaRPr>
        </a:p>
        <a:p>
          <a:pPr marL="228600" lvl="1" indent="0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500" kern="1200" dirty="0"/>
        </a:p>
      </dsp:txBody>
      <dsp:txXfrm rot="5400000">
        <a:off x="4165956" y="-1853014"/>
        <a:ext cx="2129955" cy="5851338"/>
      </dsp:txXfrm>
    </dsp:sp>
    <dsp:sp modelId="{325866AB-CD90-416E-BD65-C879E24FDCEB}">
      <dsp:nvSpPr>
        <dsp:cNvPr id="0" name=""/>
        <dsp:cNvSpPr/>
      </dsp:nvSpPr>
      <dsp:spPr>
        <a:xfrm rot="5400000">
          <a:off x="-503942" y="3495003"/>
          <a:ext cx="3275132" cy="229259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3048000" algn="l"/>
              <a:tab pos="3143250" algn="l"/>
              <a:tab pos="3495675" algn="l"/>
            </a:tabLs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Цель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 – </a:t>
          </a:r>
        </a:p>
      </dsp:txBody>
      <dsp:txXfrm rot="5400000">
        <a:off x="-503942" y="3495003"/>
        <a:ext cx="3275132" cy="2292593"/>
      </dsp:txXfrm>
    </dsp:sp>
    <dsp:sp modelId="{582CC281-9D46-4E86-962B-27C3EEF9A2C7}">
      <dsp:nvSpPr>
        <dsp:cNvPr id="0" name=""/>
        <dsp:cNvSpPr/>
      </dsp:nvSpPr>
      <dsp:spPr>
        <a:xfrm rot="5400000">
          <a:off x="4141172" y="1142482"/>
          <a:ext cx="2128836" cy="58513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создать положительный эмоциональный настрой. Формировать у детей представления о русской народной сказке через различные виды деятельности.</a:t>
          </a:r>
          <a:endParaRPr lang="ru-RU" sz="2500" kern="1200" dirty="0"/>
        </a:p>
      </dsp:txBody>
      <dsp:txXfrm rot="5400000">
        <a:off x="4141172" y="1142482"/>
        <a:ext cx="2128836" cy="585133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56CBDA-07FF-4B66-9F9C-3648DE2CA040}">
      <dsp:nvSpPr>
        <dsp:cNvPr id="0" name=""/>
        <dsp:cNvSpPr/>
      </dsp:nvSpPr>
      <dsp:spPr>
        <a:xfrm>
          <a:off x="0" y="726172"/>
          <a:ext cx="8229600" cy="403200"/>
        </a:xfrm>
        <a:prstGeom prst="rect">
          <a:avLst/>
        </a:prstGeom>
        <a:solidFill>
          <a:srgbClr val="FFFF00">
            <a:alpha val="90000"/>
          </a:srgb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A4F76B-8B5D-4DA1-A99A-D0DD38066683}">
      <dsp:nvSpPr>
        <dsp:cNvPr id="0" name=""/>
        <dsp:cNvSpPr/>
      </dsp:nvSpPr>
      <dsp:spPr>
        <a:xfrm>
          <a:off x="411480" y="75594"/>
          <a:ext cx="5760720" cy="8867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закрепить знание содержания сказок; </a:t>
          </a:r>
          <a:endParaRPr lang="ru-RU" sz="18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1480" y="75594"/>
        <a:ext cx="5760720" cy="886738"/>
      </dsp:txXfrm>
    </dsp:sp>
    <dsp:sp modelId="{271DFC48-5ADB-4C54-8498-008C1CA869D8}">
      <dsp:nvSpPr>
        <dsp:cNvPr id="0" name=""/>
        <dsp:cNvSpPr/>
      </dsp:nvSpPr>
      <dsp:spPr>
        <a:xfrm>
          <a:off x="0" y="2070624"/>
          <a:ext cx="8229600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43B27-8ACF-42FF-B452-C9361A1ECE00}">
      <dsp:nvSpPr>
        <dsp:cNvPr id="0" name=""/>
        <dsp:cNvSpPr/>
      </dsp:nvSpPr>
      <dsp:spPr>
        <a:xfrm>
          <a:off x="398987" y="1271076"/>
          <a:ext cx="5760720" cy="109101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сформировать желание быть похожими на положительных героев</a:t>
          </a:r>
          <a:endParaRPr lang="ru-RU" sz="18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8987" y="1271076"/>
        <a:ext cx="5760720" cy="1091011"/>
      </dsp:txXfrm>
    </dsp:sp>
    <dsp:sp modelId="{A3CFA3A4-BAB7-407A-80BE-188C56142ACC}">
      <dsp:nvSpPr>
        <dsp:cNvPr id="0" name=""/>
        <dsp:cNvSpPr/>
      </dsp:nvSpPr>
      <dsp:spPr>
        <a:xfrm>
          <a:off x="0" y="3142916"/>
          <a:ext cx="8229600" cy="403200"/>
        </a:xfrm>
        <a:prstGeom prst="rect">
          <a:avLst/>
        </a:prstGeom>
        <a:solidFill>
          <a:srgbClr val="FFC000">
            <a:alpha val="90000"/>
          </a:srgb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366411-8E48-4048-AF3C-055F88146081}">
      <dsp:nvSpPr>
        <dsp:cNvPr id="0" name=""/>
        <dsp:cNvSpPr/>
      </dsp:nvSpPr>
      <dsp:spPr>
        <a:xfrm>
          <a:off x="411480" y="2560224"/>
          <a:ext cx="5760720" cy="8188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воспитывать интерес к сказкам</a:t>
          </a:r>
          <a:endParaRPr lang="ru-RU" sz="18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1480" y="2560224"/>
        <a:ext cx="5760720" cy="818851"/>
      </dsp:txXfrm>
    </dsp:sp>
    <dsp:sp modelId="{516874BD-A60F-40EC-8658-A015CE3F5FAF}">
      <dsp:nvSpPr>
        <dsp:cNvPr id="0" name=""/>
        <dsp:cNvSpPr/>
      </dsp:nvSpPr>
      <dsp:spPr>
        <a:xfrm>
          <a:off x="0" y="4647243"/>
          <a:ext cx="8229600" cy="403200"/>
        </a:xfrm>
        <a:prstGeom prst="rect">
          <a:avLst/>
        </a:prstGeom>
        <a:solidFill>
          <a:srgbClr val="FF0000">
            <a:alpha val="90000"/>
          </a:srgb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C42099-4E90-49E9-AF8A-BE81F472449D}">
      <dsp:nvSpPr>
        <dsp:cNvPr id="0" name=""/>
        <dsp:cNvSpPr/>
      </dsp:nvSpPr>
      <dsp:spPr>
        <a:xfrm>
          <a:off x="411480" y="3632516"/>
          <a:ext cx="5760720" cy="12508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прививать детям правила безопасного поведения на примере сказок.</a:t>
          </a:r>
          <a:endParaRPr lang="ru-RU" sz="18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1480" y="3632516"/>
        <a:ext cx="5760720" cy="125088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984F0B-F7F9-4D7F-AA9C-D8E72416F877}">
      <dsp:nvSpPr>
        <dsp:cNvPr id="0" name=""/>
        <dsp:cNvSpPr/>
      </dsp:nvSpPr>
      <dsp:spPr>
        <a:xfrm>
          <a:off x="3581649" y="781392"/>
          <a:ext cx="1933913" cy="546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140"/>
              </a:lnTo>
              <a:lnTo>
                <a:pt x="1933913" y="333140"/>
              </a:lnTo>
              <a:lnTo>
                <a:pt x="1933913" y="546840"/>
              </a:lnTo>
            </a:path>
          </a:pathLst>
        </a:custGeom>
        <a:noFill/>
        <a:ln w="381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2141E-C43D-438F-A0F7-351BA09F4EEA}">
      <dsp:nvSpPr>
        <dsp:cNvPr id="0" name=""/>
        <dsp:cNvSpPr/>
      </dsp:nvSpPr>
      <dsp:spPr>
        <a:xfrm>
          <a:off x="1504634" y="781392"/>
          <a:ext cx="2077014" cy="546840"/>
        </a:xfrm>
        <a:custGeom>
          <a:avLst/>
          <a:gdLst/>
          <a:ahLst/>
          <a:cxnLst/>
          <a:rect l="0" t="0" r="0" b="0"/>
          <a:pathLst>
            <a:path>
              <a:moveTo>
                <a:pt x="2077014" y="0"/>
              </a:moveTo>
              <a:lnTo>
                <a:pt x="2077014" y="333140"/>
              </a:lnTo>
              <a:lnTo>
                <a:pt x="0" y="333140"/>
              </a:lnTo>
              <a:lnTo>
                <a:pt x="0" y="546840"/>
              </a:lnTo>
            </a:path>
          </a:pathLst>
        </a:custGeom>
        <a:noFill/>
        <a:ln w="381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62828D-BF20-42E8-9E9F-7101F33C7675}">
      <dsp:nvSpPr>
        <dsp:cNvPr id="0" name=""/>
        <dsp:cNvSpPr/>
      </dsp:nvSpPr>
      <dsp:spPr>
        <a:xfrm>
          <a:off x="108672" y="-127441"/>
          <a:ext cx="6945953" cy="908833"/>
        </a:xfrm>
        <a:prstGeom prst="roundRect">
          <a:avLst>
            <a:gd name="adj" fmla="val 10000"/>
          </a:avLst>
        </a:prstGeom>
        <a:solidFill>
          <a:srgbClr val="00B0F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57C402-85B9-46AB-8D5C-E3BC2E4439D2}">
      <dsp:nvSpPr>
        <dsp:cNvPr id="0" name=""/>
        <dsp:cNvSpPr/>
      </dsp:nvSpPr>
      <dsp:spPr>
        <a:xfrm>
          <a:off x="364984" y="116054"/>
          <a:ext cx="6945953" cy="908833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38100" cap="flat" cmpd="sng" algn="ctr">
          <a:solidFill>
            <a:srgbClr val="62EE6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СОДЕРЖАНИЕ ДЕЯТЕЛЬНОСТИ   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 в рамках реализации проекта</a:t>
          </a:r>
          <a:endParaRPr lang="ru-RU" sz="1600" b="1" kern="1200" baseline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4984" y="116054"/>
        <a:ext cx="6945953" cy="908833"/>
      </dsp:txXfrm>
    </dsp:sp>
    <dsp:sp modelId="{96EF9476-4E24-4A73-8797-B4D08F6E1302}">
      <dsp:nvSpPr>
        <dsp:cNvPr id="0" name=""/>
        <dsp:cNvSpPr/>
      </dsp:nvSpPr>
      <dsp:spPr>
        <a:xfrm>
          <a:off x="-256311" y="1328232"/>
          <a:ext cx="3521892" cy="1500109"/>
        </a:xfrm>
        <a:prstGeom prst="roundRect">
          <a:avLst>
            <a:gd name="adj" fmla="val 10000"/>
          </a:avLst>
        </a:prstGeom>
        <a:solidFill>
          <a:srgbClr val="FF00F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B6AEC1-6C09-4277-9911-F4F16F23ABAD}">
      <dsp:nvSpPr>
        <dsp:cNvPr id="0" name=""/>
        <dsp:cNvSpPr/>
      </dsp:nvSpPr>
      <dsp:spPr>
        <a:xfrm>
          <a:off x="0" y="1571728"/>
          <a:ext cx="3521892" cy="1500109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381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Материально – технические ресурсы, необходимые для выполнения проекта: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571728"/>
        <a:ext cx="3521892" cy="1500109"/>
      </dsp:txXfrm>
    </dsp:sp>
    <dsp:sp modelId="{F63A15F7-DEF7-4757-A900-7DD46C5FA59E}">
      <dsp:nvSpPr>
        <dsp:cNvPr id="0" name=""/>
        <dsp:cNvSpPr/>
      </dsp:nvSpPr>
      <dsp:spPr>
        <a:xfrm>
          <a:off x="3735873" y="1328232"/>
          <a:ext cx="3559377" cy="1500109"/>
        </a:xfrm>
        <a:prstGeom prst="roundRect">
          <a:avLst>
            <a:gd name="adj" fmla="val 10000"/>
          </a:avLst>
        </a:prstGeom>
        <a:solidFill>
          <a:srgbClr val="FF00F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ADE30-925A-40A3-B5D1-6933D4F5E0F4}">
      <dsp:nvSpPr>
        <dsp:cNvPr id="0" name=""/>
        <dsp:cNvSpPr/>
      </dsp:nvSpPr>
      <dsp:spPr>
        <a:xfrm>
          <a:off x="3992184" y="1571728"/>
          <a:ext cx="3559377" cy="1500109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381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Этапы проекта: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92184" y="1571728"/>
        <a:ext cx="3559377" cy="150010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912C12-2677-4B1A-A879-41472230D8F7}">
      <dsp:nvSpPr>
        <dsp:cNvPr id="0" name=""/>
        <dsp:cNvSpPr/>
      </dsp:nvSpPr>
      <dsp:spPr>
        <a:xfrm>
          <a:off x="887408" y="2806"/>
          <a:ext cx="1565486" cy="782743"/>
        </a:xfrm>
        <a:prstGeom prst="roundRect">
          <a:avLst>
            <a:gd name="adj" fmla="val 10000"/>
          </a:avLst>
        </a:prstGeom>
        <a:noFill/>
        <a:ln w="381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/>
        </a:p>
      </dsp:txBody>
      <dsp:txXfrm>
        <a:off x="887408" y="2806"/>
        <a:ext cx="1565486" cy="782743"/>
      </dsp:txXfrm>
    </dsp:sp>
    <dsp:sp modelId="{1D4C1F75-8D31-421E-9F75-84489F2AF952}">
      <dsp:nvSpPr>
        <dsp:cNvPr id="0" name=""/>
        <dsp:cNvSpPr/>
      </dsp:nvSpPr>
      <dsp:spPr>
        <a:xfrm>
          <a:off x="1043957" y="785549"/>
          <a:ext cx="156548" cy="587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7057"/>
              </a:lnTo>
              <a:lnTo>
                <a:pt x="156548" y="587057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9B3D9-3710-4206-A02A-BDAF41BDF78B}">
      <dsp:nvSpPr>
        <dsp:cNvPr id="0" name=""/>
        <dsp:cNvSpPr/>
      </dsp:nvSpPr>
      <dsp:spPr>
        <a:xfrm>
          <a:off x="1200506" y="981235"/>
          <a:ext cx="2626960" cy="782743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Литература</a:t>
          </a:r>
          <a:endParaRPr lang="ru-RU" sz="18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00506" y="981235"/>
        <a:ext cx="2626960" cy="782743"/>
      </dsp:txXfrm>
    </dsp:sp>
    <dsp:sp modelId="{4DFE57B3-B090-47ED-AFC7-0EE1DAC67FEA}">
      <dsp:nvSpPr>
        <dsp:cNvPr id="0" name=""/>
        <dsp:cNvSpPr/>
      </dsp:nvSpPr>
      <dsp:spPr>
        <a:xfrm>
          <a:off x="1043957" y="785549"/>
          <a:ext cx="156548" cy="1565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5486"/>
              </a:lnTo>
              <a:lnTo>
                <a:pt x="156548" y="1565486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329004-86E2-456F-BBDF-61FC93701872}">
      <dsp:nvSpPr>
        <dsp:cNvPr id="0" name=""/>
        <dsp:cNvSpPr/>
      </dsp:nvSpPr>
      <dsp:spPr>
        <a:xfrm>
          <a:off x="1200506" y="1959664"/>
          <a:ext cx="2626960" cy="782743"/>
        </a:xfrm>
        <a:prstGeom prst="roundRect">
          <a:avLst>
            <a:gd name="adj" fmla="val 10000"/>
          </a:avLst>
        </a:prstGeom>
        <a:solidFill>
          <a:srgbClr val="2CE430">
            <a:alpha val="90000"/>
          </a:srgb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иллюстрации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00506" y="1959664"/>
        <a:ext cx="2626960" cy="782743"/>
      </dsp:txXfrm>
    </dsp:sp>
    <dsp:sp modelId="{9BF986C4-22D7-4682-880E-F9E4FC0823FA}">
      <dsp:nvSpPr>
        <dsp:cNvPr id="0" name=""/>
        <dsp:cNvSpPr/>
      </dsp:nvSpPr>
      <dsp:spPr>
        <a:xfrm>
          <a:off x="1043957" y="785549"/>
          <a:ext cx="156548" cy="2753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3795"/>
              </a:lnTo>
              <a:lnTo>
                <a:pt x="156548" y="2753795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018429-2B00-4024-AC35-29C58593D7DF}">
      <dsp:nvSpPr>
        <dsp:cNvPr id="0" name=""/>
        <dsp:cNvSpPr/>
      </dsp:nvSpPr>
      <dsp:spPr>
        <a:xfrm>
          <a:off x="1200506" y="2938092"/>
          <a:ext cx="2593158" cy="1202504"/>
        </a:xfrm>
        <a:prstGeom prst="roundRect">
          <a:avLst>
            <a:gd name="adj" fmla="val 10000"/>
          </a:avLst>
        </a:prstGeom>
        <a:solidFill>
          <a:srgbClr val="FF9900">
            <a:alpha val="89804"/>
          </a:srgb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фонограммы к драматизации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00506" y="2938092"/>
        <a:ext cx="2593158" cy="120250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912C12-2677-4B1A-A879-41472230D8F7}">
      <dsp:nvSpPr>
        <dsp:cNvPr id="0" name=""/>
        <dsp:cNvSpPr/>
      </dsp:nvSpPr>
      <dsp:spPr>
        <a:xfrm>
          <a:off x="119132" y="67"/>
          <a:ext cx="1153394" cy="576697"/>
        </a:xfrm>
        <a:prstGeom prst="roundRect">
          <a:avLst>
            <a:gd name="adj" fmla="val 10000"/>
          </a:avLst>
        </a:prstGeom>
        <a:noFill/>
        <a:ln w="381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119132" y="67"/>
        <a:ext cx="1153394" cy="576697"/>
      </dsp:txXfrm>
    </dsp:sp>
    <dsp:sp modelId="{1D4C1F75-8D31-421E-9F75-84489F2AF952}">
      <dsp:nvSpPr>
        <dsp:cNvPr id="0" name=""/>
        <dsp:cNvSpPr/>
      </dsp:nvSpPr>
      <dsp:spPr>
        <a:xfrm>
          <a:off x="234471" y="576764"/>
          <a:ext cx="115339" cy="478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8485"/>
              </a:lnTo>
              <a:lnTo>
                <a:pt x="115339" y="478485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9B3D9-3710-4206-A02A-BDAF41BDF78B}">
      <dsp:nvSpPr>
        <dsp:cNvPr id="0" name=""/>
        <dsp:cNvSpPr/>
      </dsp:nvSpPr>
      <dsp:spPr>
        <a:xfrm>
          <a:off x="349811" y="720939"/>
          <a:ext cx="1935452" cy="668623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Поисковый – </a:t>
          </a:r>
          <a:r>
            <a:rPr lang="ru-RU" sz="1400" kern="1200" dirty="0" smtClean="0"/>
            <a:t>выявление проблемы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9811" y="720939"/>
        <a:ext cx="1935452" cy="668623"/>
      </dsp:txXfrm>
    </dsp:sp>
    <dsp:sp modelId="{4DFE57B3-B090-47ED-AFC7-0EE1DAC67FEA}">
      <dsp:nvSpPr>
        <dsp:cNvPr id="0" name=""/>
        <dsp:cNvSpPr/>
      </dsp:nvSpPr>
      <dsp:spPr>
        <a:xfrm>
          <a:off x="234471" y="576764"/>
          <a:ext cx="115339" cy="1349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9304"/>
              </a:lnTo>
              <a:lnTo>
                <a:pt x="115339" y="1349304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329004-86E2-456F-BBDF-61FC93701872}">
      <dsp:nvSpPr>
        <dsp:cNvPr id="0" name=""/>
        <dsp:cNvSpPr/>
      </dsp:nvSpPr>
      <dsp:spPr>
        <a:xfrm>
          <a:off x="349811" y="1533736"/>
          <a:ext cx="1935452" cy="784666"/>
        </a:xfrm>
        <a:prstGeom prst="roundRect">
          <a:avLst>
            <a:gd name="adj" fmla="val 10000"/>
          </a:avLst>
        </a:prstGeom>
        <a:solidFill>
          <a:srgbClr val="2CE430">
            <a:alpha val="90000"/>
          </a:srgb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Аналитический – </a:t>
          </a:r>
          <a:r>
            <a:rPr lang="ru-RU" sz="1400" kern="1200" dirty="0" smtClean="0"/>
            <a:t>подбор и анализ литературы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9811" y="1533736"/>
        <a:ext cx="1935452" cy="784666"/>
      </dsp:txXfrm>
    </dsp:sp>
    <dsp:sp modelId="{9BF986C4-22D7-4682-880E-F9E4FC0823FA}">
      <dsp:nvSpPr>
        <dsp:cNvPr id="0" name=""/>
        <dsp:cNvSpPr/>
      </dsp:nvSpPr>
      <dsp:spPr>
        <a:xfrm>
          <a:off x="234471" y="576764"/>
          <a:ext cx="115339" cy="2328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8793"/>
              </a:lnTo>
              <a:lnTo>
                <a:pt x="115339" y="2328793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018429-2B00-4024-AC35-29C58593D7DF}">
      <dsp:nvSpPr>
        <dsp:cNvPr id="0" name=""/>
        <dsp:cNvSpPr/>
      </dsp:nvSpPr>
      <dsp:spPr>
        <a:xfrm>
          <a:off x="349811" y="2462577"/>
          <a:ext cx="1910548" cy="885963"/>
        </a:xfrm>
        <a:prstGeom prst="roundRect">
          <a:avLst>
            <a:gd name="adj" fmla="val 10000"/>
          </a:avLst>
        </a:prstGeom>
        <a:solidFill>
          <a:srgbClr val="FF9900">
            <a:alpha val="89804"/>
          </a:srgb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Практический </a:t>
          </a:r>
          <a:r>
            <a:rPr lang="ru-RU" sz="1400" kern="1200" dirty="0" smtClean="0"/>
            <a:t>– реализация мероприятия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9811" y="2462577"/>
        <a:ext cx="1910548" cy="885963"/>
      </dsp:txXfrm>
    </dsp:sp>
    <dsp:sp modelId="{5D005E29-9548-43D8-9CFF-9FBF2EE5B33E}">
      <dsp:nvSpPr>
        <dsp:cNvPr id="0" name=""/>
        <dsp:cNvSpPr/>
      </dsp:nvSpPr>
      <dsp:spPr>
        <a:xfrm>
          <a:off x="234471" y="576764"/>
          <a:ext cx="115339" cy="3276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6979"/>
              </a:lnTo>
              <a:lnTo>
                <a:pt x="115339" y="3276979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3D6BCF-4DEE-4297-B1E1-047A06C268DC}">
      <dsp:nvSpPr>
        <dsp:cNvPr id="0" name=""/>
        <dsp:cNvSpPr/>
      </dsp:nvSpPr>
      <dsp:spPr>
        <a:xfrm>
          <a:off x="349811" y="3492714"/>
          <a:ext cx="1932933" cy="722059"/>
        </a:xfrm>
        <a:prstGeom prst="roundRect">
          <a:avLst>
            <a:gd name="adj" fmla="val 10000"/>
          </a:avLst>
        </a:prstGeom>
        <a:solidFill>
          <a:srgbClr val="FF00FF">
            <a:alpha val="90000"/>
          </a:srgb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Презентационный - </a:t>
          </a:r>
          <a:r>
            <a:rPr lang="ru-RU" sz="1400" kern="1200" dirty="0" smtClean="0"/>
            <a:t>драматизация сказки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9811" y="3492714"/>
        <a:ext cx="1932933" cy="722059"/>
      </dsp:txXfrm>
    </dsp:sp>
    <dsp:sp modelId="{871DD226-E714-4F46-8797-D63721C57AAF}">
      <dsp:nvSpPr>
        <dsp:cNvPr id="0" name=""/>
        <dsp:cNvSpPr/>
      </dsp:nvSpPr>
      <dsp:spPr>
        <a:xfrm>
          <a:off x="2342932" y="67"/>
          <a:ext cx="1153394" cy="576697"/>
        </a:xfrm>
        <a:prstGeom prst="roundRect">
          <a:avLst>
            <a:gd name="adj" fmla="val 10000"/>
          </a:avLst>
        </a:prstGeom>
        <a:noFill/>
        <a:ln w="381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2342932" y="67"/>
        <a:ext cx="1153394" cy="576697"/>
      </dsp:txXfrm>
    </dsp:sp>
    <dsp:sp modelId="{DF7E6111-2CBC-4055-B062-7BED90C66F32}">
      <dsp:nvSpPr>
        <dsp:cNvPr id="0" name=""/>
        <dsp:cNvSpPr/>
      </dsp:nvSpPr>
      <dsp:spPr>
        <a:xfrm>
          <a:off x="2458272" y="576764"/>
          <a:ext cx="115339" cy="432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2520"/>
              </a:lnTo>
              <a:lnTo>
                <a:pt x="115339" y="432520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293FED-FF6F-4454-B6A1-F1896BD2C640}">
      <dsp:nvSpPr>
        <dsp:cNvPr id="0" name=""/>
        <dsp:cNvSpPr/>
      </dsp:nvSpPr>
      <dsp:spPr>
        <a:xfrm>
          <a:off x="2573611" y="720939"/>
          <a:ext cx="2022132" cy="576691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Контрольный</a:t>
          </a:r>
          <a:r>
            <a:rPr lang="ru-RU" sz="1400" kern="1200" dirty="0" smtClean="0"/>
            <a:t> – подведение итогов работы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73611" y="720939"/>
        <a:ext cx="2022132" cy="5766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DDD09-B221-49CF-B1BB-CB4D3BD321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0DF75-E80B-414D-A17B-313499993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0DF75-E80B-414D-A17B-3134999938A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0DF75-E80B-414D-A17B-3134999938A4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13" Type="http://schemas.openxmlformats.org/officeDocument/2006/relationships/diagramColors" Target="../diagrams/colors5.xml"/><Relationship Id="rId18" Type="http://schemas.microsoft.com/office/2007/relationships/diagramDrawing" Target="../diagrams/drawing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12" Type="http://schemas.openxmlformats.org/officeDocument/2006/relationships/diagramQuickStyle" Target="../diagrams/quickStyle5.xml"/><Relationship Id="rId1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11" Type="http://schemas.openxmlformats.org/officeDocument/2006/relationships/diagramLayout" Target="../diagrams/layout5.xml"/><Relationship Id="rId5" Type="http://schemas.openxmlformats.org/officeDocument/2006/relationships/diagramColors" Target="../diagrams/colors3.xml"/><Relationship Id="rId10" Type="http://schemas.openxmlformats.org/officeDocument/2006/relationships/diagramData" Target="../diagrams/data5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7388" y="692150"/>
            <a:ext cx="7772400" cy="147002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ПРОЕКТ</a:t>
            </a:r>
            <a:br>
              <a:rPr lang="ru-RU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Ах, эти сказки</a:t>
            </a:r>
          </a:p>
        </p:txBody>
      </p:sp>
      <p:sp>
        <p:nvSpPr>
          <p:cNvPr id="4" name="TextBox 13"/>
          <p:cNvSpPr txBox="1">
            <a:spLocks noChangeArrowheads="1"/>
          </p:cNvSpPr>
          <p:nvPr/>
        </p:nvSpPr>
        <p:spPr bwMode="auto">
          <a:xfrm>
            <a:off x="6858015" y="5500702"/>
            <a:ext cx="228598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Корнеева В.А.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3000375" y="6286521"/>
            <a:ext cx="27860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Саранск 2016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F:\фото детей\DSCN38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3384376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F:\фото детей\DSCN37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060848"/>
            <a:ext cx="3722613" cy="3154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F:\фото детей\DSCN37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928934"/>
            <a:ext cx="3269729" cy="3013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" y="1000107"/>
          <a:ext cx="9144000" cy="5643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758586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Образовательная область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Виды деятельности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деятельности</a:t>
                      </a:r>
                      <a:endParaRPr lang="ru-RU" i="1" dirty="0"/>
                    </a:p>
                  </a:txBody>
                  <a:tcPr/>
                </a:tc>
              </a:tr>
              <a:tr h="14549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Познание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Коммуникативная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Беседа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сказке «Колобок»</a:t>
                      </a:r>
                    </a:p>
                  </a:txBody>
                  <a:tcPr marL="68580" marR="68580" marT="0" marB="0"/>
                </a:tc>
              </a:tr>
              <a:tr h="1685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Социализация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Игровая  деятельность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Игра «Кукольный театр».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Игра – 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драматизация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«Теремок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».</a:t>
                      </a:r>
                    </a:p>
                  </a:txBody>
                  <a:tcPr marL="68580" marR="68580" marT="0" marB="0"/>
                </a:tc>
              </a:tr>
              <a:tr h="1744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Физическая культура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Двигательная деятельность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П/Игра «Зайцы и волк».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П/Игра «Гуси».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П/Игра «Воробушки и кот».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П/Игра «У медведя во бору».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Хоровод «Гори, гори ясно».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П/Игра «Лиса на охоте».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29684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Технологическая карта проекта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" y="1"/>
          <a:ext cx="9144000" cy="6833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893015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Образовательная область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Виды деятельности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деятельности</a:t>
                      </a:r>
                      <a:endParaRPr lang="ru-RU" i="1" dirty="0"/>
                    </a:p>
                  </a:txBody>
                  <a:tcPr/>
                </a:tc>
              </a:tr>
              <a:tr h="1712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Здоровье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Двигательная деятельность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Логоритмическое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упражнение «Котенок – шалун».  </a:t>
                      </a:r>
                    </a:p>
                  </a:txBody>
                  <a:tcPr marL="68580" marR="68580" marT="0" marB="0"/>
                </a:tc>
              </a:tr>
              <a:tr h="1983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Безопасность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Коммуникативная деятельность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Занятие-беседа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 </a:t>
                      </a: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младшими дошкольниками по сказке «Волк и семеро козлят»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053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Коммуникация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Речевая деятельность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Игровая деятельность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Рассказывание 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р.н.с 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«Лисичка со скалочкой».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«Позовем сказку».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Д./Игра «Узнай сказку по предмету».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Игра «Угадай героя сказки».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Игра «Узнай сказку по иллюстрации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».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687283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Образовательная область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Виды деятельности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деятельности</a:t>
                      </a:r>
                      <a:endParaRPr lang="ru-RU" i="1" dirty="0"/>
                    </a:p>
                  </a:txBody>
                  <a:tcPr/>
                </a:tc>
              </a:tr>
              <a:tr h="1556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Чтение художественной литературы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Читательская деятельность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Сказки «Сестрица </a:t>
                      </a: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Аленушка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 братец Иванушка», «</a:t>
                      </a: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Жихарка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», «Чудесные </a:t>
                      </a: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лапоточки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», «Гуси – лебеди», «Лисичка – сестричка и волк», 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«Лиса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 журавль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».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2937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Художественное творчество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Рисование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Аппликация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Лепка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«Разукрась героя сказки»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Заюшка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«Сказочная рыбка»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«Мисочка для трех медведей»</a:t>
                      </a:r>
                    </a:p>
                  </a:txBody>
                  <a:tcPr marL="68580" marR="68580" marT="0" marB="0"/>
                </a:tc>
              </a:tr>
              <a:tr h="1764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Музыка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Двигательная деятельность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Песни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Сценка «Как звери грибы собирали»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Песня «Зайку постигла большая беда»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Драматизация сказки «</a:t>
                      </a: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Заюшкина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избушка»</a:t>
                      </a:r>
                    </a:p>
                  </a:txBody>
                  <a:tcPr marL="68580" marR="68580" marT="0" marB="0"/>
                </a:tc>
              </a:tr>
              <a:tr h="1556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Труд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Конструктивная деятельность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«Кроватка для Мишутки».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«Построим теремок для игрушек». Выставка поделок и рисунков «Моя любимая сказка». (Совместно с родителями).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785786" y="142852"/>
          <a:ext cx="7858180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357158" y="2500306"/>
          <a:ext cx="4714876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4429124" y="2643158"/>
          <a:ext cx="4714876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Совместная деятельность по реализации проекта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F:\фото детей\DSCN37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214686"/>
            <a:ext cx="271464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F:\фото детей\DSCN379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00240"/>
            <a:ext cx="3019428" cy="25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Содержимое 3" descr="F:\фото детей\DSCN3754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571612"/>
            <a:ext cx="264317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НОД « Колобок»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F:\фото детей\DSCN375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29523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фото детей\DSCN37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071546"/>
            <a:ext cx="347609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фото детей\DSCN373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4143380"/>
            <a:ext cx="300039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фото детей\DSCN38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642918"/>
            <a:ext cx="721523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Рисование  «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Заюшка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F:\фото детей\DSCN378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714752"/>
            <a:ext cx="392909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фото детей\DSCN377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00108"/>
            <a:ext cx="373244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F:\фото детей\DSCN377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071546"/>
            <a:ext cx="3249480" cy="23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сказок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Выноска-облако 7"/>
          <p:cNvSpPr/>
          <p:nvPr/>
        </p:nvSpPr>
        <p:spPr>
          <a:xfrm rot="10800000">
            <a:off x="0" y="4857760"/>
            <a:ext cx="3000396" cy="2000240"/>
          </a:xfrm>
          <a:prstGeom prst="cloudCallout">
            <a:avLst>
              <a:gd name="adj1" fmla="val -66627"/>
              <a:gd name="adj2" fmla="val 35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F:\фото детей\DSCN37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672408" cy="3516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F:\фото детей\DSCN37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214422"/>
            <a:ext cx="4703049" cy="47149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Рассматривание иллюстраций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F:\фото детей\DSCN37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85926"/>
            <a:ext cx="3462654" cy="344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фото детей\DSCN37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4143380"/>
            <a:ext cx="3566389" cy="250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F:\фото детей\DSCN375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214422"/>
            <a:ext cx="414340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229600" cy="1000132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Сказка 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это </a:t>
            </a:r>
            <a:endParaRPr lang="ru-RU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://img0.liveinternet.ru/images/attach/c/1/49/551/49551612_1254811878_02labl8m412204654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857628"/>
            <a:ext cx="3357554" cy="2290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8" name="AutoShape 4" descr="http://im5-tub-ru.yandex.net/i?id=193816528-03-72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im5-tub-ru.yandex.net/i?id=193816528-03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429000"/>
            <a:ext cx="2790836" cy="32705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F:\фото детей\DSCN380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85728"/>
            <a:ext cx="3171061" cy="2519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F:\фото детей\DSCN38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428604"/>
            <a:ext cx="3600400" cy="2760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Играем в театр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F:\фото детей\DSCN38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786190"/>
            <a:ext cx="3286148" cy="257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фото детей\DSCN379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2590800" cy="25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фото детей\DSCN378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285860"/>
            <a:ext cx="2538376" cy="2348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F:\фото детей\DSCN380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1285860"/>
            <a:ext cx="242889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F:\фото детей\DSCN378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933056"/>
            <a:ext cx="3177472" cy="249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Книжная выставка </a:t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«Волшебные сказки»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F:\фото детей\DSCN3723.JPG"/>
          <p:cNvPicPr/>
          <p:nvPr/>
        </p:nvPicPr>
        <p:blipFill>
          <a:blip r:embed="rId2" cstate="print"/>
          <a:srcRect l="21633" r="41830"/>
          <a:stretch>
            <a:fillRect/>
          </a:stretch>
        </p:blipFill>
        <p:spPr bwMode="auto">
          <a:xfrm>
            <a:off x="5508104" y="2204864"/>
            <a:ext cx="3384376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:\фото детей\DSCN3725.JPG"/>
          <p:cNvPicPr/>
          <p:nvPr/>
        </p:nvPicPr>
        <p:blipFill>
          <a:blip r:embed="rId3" cstate="print"/>
          <a:srcRect l="35756" r="9888"/>
          <a:stretch>
            <a:fillRect/>
          </a:stretch>
        </p:blipFill>
        <p:spPr bwMode="auto">
          <a:xfrm>
            <a:off x="1115616" y="1628800"/>
            <a:ext cx="3384376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97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85728"/>
            <a:ext cx="3929058" cy="2946794"/>
          </a:xfrm>
          <a:prstGeom prst="rect">
            <a:avLst/>
          </a:prstGeom>
        </p:spPr>
      </p:pic>
      <p:pic>
        <p:nvPicPr>
          <p:cNvPr id="5" name="Рисунок 4" descr="IMG_97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85728"/>
            <a:ext cx="3905277" cy="2928958"/>
          </a:xfrm>
          <a:prstGeom prst="rect">
            <a:avLst/>
          </a:prstGeom>
        </p:spPr>
      </p:pic>
      <p:pic>
        <p:nvPicPr>
          <p:cNvPr id="6" name="Рисунок 5" descr="IMG_97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690" y="3429001"/>
            <a:ext cx="3905277" cy="2928958"/>
          </a:xfrm>
          <a:prstGeom prst="rect">
            <a:avLst/>
          </a:prstGeom>
        </p:spPr>
      </p:pic>
      <p:pic>
        <p:nvPicPr>
          <p:cNvPr id="7" name="Рисунок 6" descr="IMG_97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3429000"/>
            <a:ext cx="3929058" cy="294679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96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500165" y="1357274"/>
            <a:ext cx="6286545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357214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Выставка рисунков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96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273950" y="869159"/>
            <a:ext cx="6953267" cy="52149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 проекта:</a:t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Драматизация сказки</a:t>
            </a:r>
            <a:br>
              <a:rPr lang="ru-RU" sz="4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4000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Заюшкина</a:t>
            </a: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избушка».</a:t>
            </a:r>
            <a:br>
              <a:rPr lang="ru-RU" sz="4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AutoShape 4" descr="http://im6-tub-ru.yandex.net/i?id=268949170-06-72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http://www.char.ru/books/1305070_Russkaya_narodnaya_skazka_Zayushkina_izbush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5" y="2857496"/>
            <a:ext cx="2601609" cy="3670128"/>
          </a:xfrm>
          <a:prstGeom prst="rect">
            <a:avLst/>
          </a:prstGeom>
          <a:noFill/>
          <a:scene3d>
            <a:camera prst="perspectiveAbove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2"/>
                </a:solidFill>
              </a:rPr>
              <a:t>Спасибо за внимание!</a:t>
            </a:r>
            <a:endParaRPr lang="ru-RU" sz="6000" b="1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F:\IMG_20151127_0956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57364"/>
            <a:ext cx="7215238" cy="4532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Виды сказок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428596" y="1857364"/>
          <a:ext cx="8429684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Волшебные сказки.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«Сестрица </a:t>
            </a:r>
            <a:r>
              <a:rPr lang="ru-RU" sz="28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Аленушка</a:t>
            </a:r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и братец Иванушка».</a:t>
            </a:r>
          </a:p>
          <a:p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«Чудесные </a:t>
            </a:r>
            <a:r>
              <a:rPr lang="ru-RU" sz="28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лапоточки</a:t>
            </a:r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».</a:t>
            </a:r>
          </a:p>
          <a:p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«Гуси – лебеди».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Сказки про животных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«Волк и семеро козлят». </a:t>
            </a:r>
          </a:p>
          <a:p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«Лисичка – сестричка и волк».</a:t>
            </a:r>
          </a:p>
          <a:p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«Журавль и цапля».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 – бытовые сказки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4389120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«Лисичка со скалочкой».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«Умная внучка».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«Мальчик с пальчик»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14282" y="285728"/>
          <a:ext cx="8143932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проекта: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8"/>
          <p:cNvGraphicFramePr>
            <a:graphicFrameLocks noGrp="1"/>
          </p:cNvGraphicFramePr>
          <p:nvPr>
            <p:ph idx="1"/>
          </p:nvPr>
        </p:nvGraphicFramePr>
        <p:xfrm>
          <a:off x="428596" y="1500174"/>
          <a:ext cx="8229600" cy="5126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Grp="1" noChangeArrowheads="1"/>
          </p:cNvSpPr>
          <p:nvPr>
            <p:ph idx="1"/>
          </p:nvPr>
        </p:nvSpPr>
        <p:spPr>
          <a:xfrm>
            <a:off x="3492500" y="2428875"/>
            <a:ext cx="1943100" cy="1285875"/>
          </a:xfrm>
          <a:prstGeom prst="flowChartAlternateProcess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000" b="1" dirty="0" smtClean="0">
                <a:latin typeface="Times New Roman" pitchFamily="18" charset="0"/>
              </a:rPr>
              <a:t>Участники проекта </a:t>
            </a:r>
            <a:endParaRPr lang="ru-RU" sz="2000" dirty="0" smtClean="0"/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 rot="5400000">
            <a:off x="3714755" y="-571516"/>
            <a:ext cx="1785926" cy="2928959"/>
          </a:xfrm>
          <a:prstGeom prst="wedgeRoundRectCallout">
            <a:avLst>
              <a:gd name="adj1" fmla="val 83190"/>
              <a:gd name="adj2" fmla="val -3067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/>
          <a:lstStyle/>
          <a:p>
            <a:pPr>
              <a:defRPr/>
            </a:pPr>
            <a:r>
              <a:rPr lang="ru-RU" sz="1600" b="1" dirty="0">
                <a:latin typeface="Times New Roman" pitchFamily="18" charset="0"/>
              </a:rPr>
              <a:t>         </a:t>
            </a:r>
            <a:r>
              <a:rPr lang="ru-RU" sz="1600" b="1" u="sng" dirty="0">
                <a:latin typeface="Times New Roman" pitchFamily="18" charset="0"/>
              </a:rPr>
              <a:t>Дети 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</a:rPr>
              <a:t>-участвуют в разных видах деятельности: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</a:rPr>
              <a:t>познавательной, 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</a:rPr>
              <a:t>игровой,</a:t>
            </a:r>
          </a:p>
          <a:p>
            <a:pPr>
              <a:defRPr/>
            </a:pPr>
            <a:r>
              <a:rPr lang="ru-RU" sz="1600" dirty="0">
                <a:latin typeface="Bookman Old Style" pitchFamily="18" charset="0"/>
              </a:rPr>
              <a:t>практической </a:t>
            </a:r>
            <a:endParaRPr lang="ru-RU" sz="1600" dirty="0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5786446" y="2928934"/>
            <a:ext cx="2857520" cy="1571625"/>
          </a:xfrm>
          <a:prstGeom prst="wedgeRoundRectCallout">
            <a:avLst>
              <a:gd name="adj1" fmla="val -64197"/>
              <a:gd name="adj2" fmla="val -49343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400" b="1" u="sng" dirty="0">
                <a:latin typeface="Times New Roman" pitchFamily="18" charset="0"/>
              </a:rPr>
              <a:t>Родители</a:t>
            </a:r>
            <a:r>
              <a:rPr lang="ru-RU" sz="1200" b="1" u="sng" dirty="0">
                <a:latin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ru-RU" sz="1200" dirty="0">
                <a:latin typeface="Times New Roman" pitchFamily="18" charset="0"/>
              </a:rPr>
              <a:t>-</a:t>
            </a:r>
            <a:r>
              <a:rPr lang="ru-RU" sz="1600" dirty="0">
                <a:latin typeface="Times New Roman" pitchFamily="18" charset="0"/>
              </a:rPr>
              <a:t>участвуют в  совместной деятельности;</a:t>
            </a:r>
          </a:p>
          <a:p>
            <a:pPr algn="just">
              <a:defRPr/>
            </a:pPr>
            <a:r>
              <a:rPr lang="ru-RU" sz="1600" dirty="0">
                <a:latin typeface="Times New Roman" pitchFamily="18" charset="0"/>
              </a:rPr>
              <a:t>- делятся опытом с другими.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0" y="2571744"/>
            <a:ext cx="3071786" cy="2000264"/>
          </a:xfrm>
          <a:prstGeom prst="wedgeRoundRectCallout">
            <a:avLst>
              <a:gd name="adj1" fmla="val 73852"/>
              <a:gd name="adj2" fmla="val 5047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>
              <a:defRPr/>
            </a:pPr>
            <a:r>
              <a:rPr lang="ru-RU" sz="1600" b="1" u="sng" dirty="0" smtClean="0">
                <a:latin typeface="Times New Roman" pitchFamily="18" charset="0"/>
              </a:rPr>
              <a:t>Воспитатель</a:t>
            </a:r>
            <a:endParaRPr lang="ru-RU" sz="1600" b="1" u="sng" dirty="0">
              <a:latin typeface="Times New Roman" pitchFamily="18" charset="0"/>
            </a:endParaRPr>
          </a:p>
          <a:p>
            <a:pPr algn="just">
              <a:defRPr/>
            </a:pPr>
            <a:r>
              <a:rPr lang="ru-RU" sz="1600" dirty="0" smtClean="0">
                <a:latin typeface="Times New Roman" pitchFamily="18" charset="0"/>
              </a:rPr>
              <a:t>-осуществляют педагогическое </a:t>
            </a:r>
            <a:r>
              <a:rPr lang="ru-RU" sz="1600" dirty="0">
                <a:latin typeface="Times New Roman" pitchFamily="18" charset="0"/>
              </a:rPr>
              <a:t>просвещение родителей по проблеме.</a:t>
            </a:r>
          </a:p>
          <a:p>
            <a:pPr algn="just">
              <a:defRPr/>
            </a:pPr>
            <a:r>
              <a:rPr lang="ru-RU" sz="1600" dirty="0">
                <a:latin typeface="Times New Roman" pitchFamily="18" charset="0"/>
              </a:rPr>
              <a:t>-организуют деятельность детей и родителей.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807</TotalTime>
  <Words>529</Words>
  <Application>Microsoft Office PowerPoint</Application>
  <PresentationFormat>Экран (4:3)</PresentationFormat>
  <Paragraphs>128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ПРОЕКТ Ах, эти сказки</vt:lpstr>
      <vt:lpstr>   Сказка это </vt:lpstr>
      <vt:lpstr>Виды сказок</vt:lpstr>
      <vt:lpstr>Волшебные сказки.</vt:lpstr>
      <vt:lpstr>Сказки про животных</vt:lpstr>
      <vt:lpstr>Социально – бытовые сказки</vt:lpstr>
      <vt:lpstr>Слайд 7</vt:lpstr>
      <vt:lpstr>Задачи проекта:</vt:lpstr>
      <vt:lpstr>Слайд 9</vt:lpstr>
      <vt:lpstr>Технологическая карта проекта</vt:lpstr>
      <vt:lpstr>Слайд 11</vt:lpstr>
      <vt:lpstr>Слайд 12</vt:lpstr>
      <vt:lpstr>Слайд 13</vt:lpstr>
      <vt:lpstr>Совместная деятельность по реализации проекта</vt:lpstr>
      <vt:lpstr>НОД « Колобок»</vt:lpstr>
      <vt:lpstr>Слайд 16</vt:lpstr>
      <vt:lpstr>Рисование  «Заюшка»</vt:lpstr>
      <vt:lpstr>Чтение сказок</vt:lpstr>
      <vt:lpstr>Рассматривание иллюстраций</vt:lpstr>
      <vt:lpstr>Играем в театр</vt:lpstr>
      <vt:lpstr>Книжная выставка  «Волшебные сказки»</vt:lpstr>
      <vt:lpstr>Слайд 22</vt:lpstr>
      <vt:lpstr>Выставка рисунков </vt:lpstr>
      <vt:lpstr>Слайд 24</vt:lpstr>
      <vt:lpstr>Итог проекта: Драматизация сказки  «Заюшкина избушка».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Ах, эти сказки</dc:title>
  <cp:lastModifiedBy>1</cp:lastModifiedBy>
  <cp:revision>88</cp:revision>
  <dcterms:modified xsi:type="dcterms:W3CDTF">2016-02-14T18:52:01Z</dcterms:modified>
</cp:coreProperties>
</file>