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Detskie-Pesni-Hodit-Pesenka-Po-Krugu-minus(muzofon.com)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Проект</a:t>
            </a:r>
            <a:endParaRPr lang="ru-RU" i="1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18426" y="3789040"/>
            <a:ext cx="69071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 гостях у сказки»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Detskie-Pesni-Hodit-Pesenka-Po-Krugu-minus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«Чья тень»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836712"/>
            <a:ext cx="7772400" cy="5183088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Игра учит замечать сходство в форме предметов.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IMG_8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7281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88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348880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«Кто первый поселился в теремке?»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08720"/>
            <a:ext cx="7772400" cy="5111080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Познавательное развитие. Счет.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_8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92896"/>
            <a:ext cx="4523995" cy="33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717032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613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«Составь из геометрических фигур героя сказки»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познавательное развитие. Учить составлять из геометрических фигур героя сказки, развитие творческих способностей, развитие зрительного внимания.</a:t>
            </a:r>
            <a:endParaRPr lang="ru-RU" dirty="0"/>
          </a:p>
        </p:txBody>
      </p:sp>
      <p:pic>
        <p:nvPicPr>
          <p:cNvPr id="4" name="Рисунок 3" descr="IMG_8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73016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20138" y="3140968"/>
            <a:ext cx="332386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7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4653136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«Составь по росту»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08720"/>
            <a:ext cx="7772400" cy="5111080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</a:t>
            </a:r>
          </a:p>
          <a:p>
            <a:pPr>
              <a:buNone/>
            </a:pPr>
            <a:r>
              <a:rPr lang="ru-RU" dirty="0" smtClean="0"/>
              <a:t>Познавательное развитие, развитие внимательности.</a:t>
            </a:r>
            <a:endParaRPr lang="ru-RU" dirty="0"/>
          </a:p>
        </p:txBody>
      </p:sp>
      <p:pic>
        <p:nvPicPr>
          <p:cNvPr id="4" name="Рисунок 3" descr="IMG_87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988840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7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06896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8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2636912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Рисуем героев сказки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80728"/>
            <a:ext cx="7772400" cy="5039072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</a:t>
            </a:r>
          </a:p>
          <a:p>
            <a:pPr>
              <a:buNone/>
            </a:pPr>
            <a:r>
              <a:rPr lang="ru-RU" dirty="0" smtClean="0"/>
              <a:t>Развитие творческих способностей, мелкой моторики.</a:t>
            </a:r>
            <a:endParaRPr lang="ru-RU" dirty="0"/>
          </a:p>
        </p:txBody>
      </p:sp>
      <p:pic>
        <p:nvPicPr>
          <p:cNvPr id="6" name="Рисунок 5" descr="IMG_8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3933056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8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348880"/>
            <a:ext cx="4272475" cy="320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88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3" y="1889448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88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76872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88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2348880"/>
            <a:ext cx="5772133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888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1916832"/>
            <a:ext cx="3959515" cy="392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724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Раскраска с героями сказки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Содержимое 3" descr="IMG_88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4513395" cy="338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7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645025"/>
            <a:ext cx="4283967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7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83671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Лепим сказку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Развитие творческих способностей, мелкой моторики.</a:t>
            </a:r>
            <a:endParaRPr lang="ru-RU" dirty="0"/>
          </a:p>
        </p:txBody>
      </p:sp>
      <p:pic>
        <p:nvPicPr>
          <p:cNvPr id="4" name="Рисунок 3" descr="IMG_88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348880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96952"/>
            <a:ext cx="432048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8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</a:rPr>
              <a:t>Пазл</a:t>
            </a:r>
            <a:r>
              <a:rPr lang="ru-RU" b="1" dirty="0" smtClean="0">
                <a:solidFill>
                  <a:schemeClr val="tx1"/>
                </a:solidFill>
              </a:rPr>
              <a:t>», собери картинку.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80728"/>
            <a:ext cx="7772400" cy="5039072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Развитие зрительного внимания, мелкой моторики.</a:t>
            </a:r>
            <a:endParaRPr lang="ru-RU" dirty="0"/>
          </a:p>
        </p:txBody>
      </p:sp>
      <p:pic>
        <p:nvPicPr>
          <p:cNvPr id="4" name="Рисунок 3" descr="IMG_88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844824"/>
            <a:ext cx="4716016" cy="353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56490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8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3645024"/>
            <a:ext cx="38164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«Строим теремок»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052736"/>
            <a:ext cx="7772400" cy="4967064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</a:t>
            </a:r>
          </a:p>
          <a:p>
            <a:pPr>
              <a:buNone/>
            </a:pPr>
            <a:r>
              <a:rPr lang="ru-RU" dirty="0" smtClean="0"/>
              <a:t>Познавательное развитие. Конструирование.</a:t>
            </a:r>
            <a:endParaRPr lang="ru-RU" dirty="0"/>
          </a:p>
        </p:txBody>
      </p:sp>
      <p:pic>
        <p:nvPicPr>
          <p:cNvPr id="4" name="Рисунок 3" descr="IMG_88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2420888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2708920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Физ. минутка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052736"/>
            <a:ext cx="7772400" cy="4967064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</a:t>
            </a:r>
          </a:p>
          <a:p>
            <a:pPr>
              <a:buNone/>
            </a:pPr>
            <a:r>
              <a:rPr lang="ru-RU" dirty="0" smtClean="0"/>
              <a:t>Развитие двигательной активности.</a:t>
            </a:r>
          </a:p>
        </p:txBody>
      </p:sp>
      <p:pic>
        <p:nvPicPr>
          <p:cNvPr id="4" name="Рисунок 3" descr="IMG_88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276872"/>
            <a:ext cx="5292079" cy="396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88840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99695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pa4X3kz5iA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79208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Макет к сказке «Теремок»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24744"/>
            <a:ext cx="7772400" cy="4895056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</a:t>
            </a:r>
          </a:p>
          <a:p>
            <a:pPr>
              <a:buNone/>
            </a:pPr>
            <a:r>
              <a:rPr lang="ru-RU" dirty="0" smtClean="0"/>
              <a:t>Развитие творческих способностей, развитие координации движений.</a:t>
            </a:r>
            <a:endParaRPr lang="ru-RU" dirty="0"/>
          </a:p>
        </p:txBody>
      </p:sp>
      <p:pic>
        <p:nvPicPr>
          <p:cNvPr id="4" name="Рисунок 3" descr="IMG_89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780928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263691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9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564904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89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2780928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9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Рисуем сказку вместе с родителями.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80728"/>
            <a:ext cx="7772400" cy="5039072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Цель: </a:t>
            </a:r>
          </a:p>
          <a:p>
            <a:pPr>
              <a:buNone/>
            </a:pPr>
            <a:r>
              <a:rPr lang="ru-RU" dirty="0" smtClean="0"/>
              <a:t>Совместная деятельность детей и родителей, воспитателей. </a:t>
            </a:r>
            <a:endParaRPr lang="ru-RU" dirty="0"/>
          </a:p>
        </p:txBody>
      </p:sp>
      <p:pic>
        <p:nvPicPr>
          <p:cNvPr id="4" name="Рисунок 3" descr="лягуш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132856"/>
            <a:ext cx="3282973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медведь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780928"/>
            <a:ext cx="350367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едвед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1844824"/>
            <a:ext cx="3062171" cy="448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ыш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2348880"/>
            <a:ext cx="3860207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Заключительный этап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124744"/>
            <a:ext cx="7772400" cy="489505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Показ сказки детям старшей группы.</a:t>
            </a:r>
          </a:p>
          <a:p>
            <a:pPr>
              <a:buNone/>
            </a:pPr>
            <a:r>
              <a:rPr lang="ru-RU" dirty="0" smtClean="0"/>
              <a:t>Театрализованная деятельность детей.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 descr="S123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204864"/>
            <a:ext cx="6364199" cy="35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123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276872"/>
            <a:ext cx="6876256" cy="386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123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9086" y="2060848"/>
            <a:ext cx="780886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123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2132856"/>
            <a:ext cx="7884368" cy="43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1230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2348880"/>
            <a:ext cx="7292302" cy="410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12300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492896"/>
            <a:ext cx="6588224" cy="370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12300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9592" y="2060848"/>
            <a:ext cx="7956376" cy="4475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123003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1560" y="2204864"/>
            <a:ext cx="7900370" cy="444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123004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2060848"/>
            <a:ext cx="8100392" cy="4556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S123005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87624" y="2204864"/>
            <a:ext cx="748883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Проект «В гостях у сказки» осуществлялся, как увлекательная игровая, творческая деятельность, направленная на активизацию речевого общения. Интегрированный подход позволяет развивать в единстве речевую, познавательную активность, творческие способности, навыки общения, эмоциональную отзывчивость ребенка.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Проект подготовили воспитатели младшей группы: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err="1" smtClean="0"/>
              <a:t>Трубчик</a:t>
            </a:r>
            <a:r>
              <a:rPr lang="ru-RU" dirty="0" smtClean="0"/>
              <a:t> </a:t>
            </a:r>
            <a:r>
              <a:rPr lang="ru-RU" dirty="0" smtClean="0"/>
              <a:t>Марина </a:t>
            </a:r>
            <a:r>
              <a:rPr lang="ru-RU" dirty="0" smtClean="0"/>
              <a:t>Станиславовна</a:t>
            </a:r>
          </a:p>
          <a:p>
            <a:pPr>
              <a:buNone/>
            </a:pPr>
            <a:r>
              <a:rPr lang="ru-RU" dirty="0" err="1" smtClean="0"/>
              <a:t>Шахаева</a:t>
            </a:r>
            <a:r>
              <a:rPr lang="ru-RU" dirty="0" smtClean="0"/>
              <a:t> </a:t>
            </a:r>
            <a:r>
              <a:rPr lang="ru-RU" smtClean="0"/>
              <a:t>Татьяна Вячеславовна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2015 г.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99792" y="2348880"/>
            <a:ext cx="5987008" cy="3670920"/>
          </a:xfrm>
        </p:spPr>
        <p:txBody>
          <a:bodyPr/>
          <a:lstStyle/>
          <a:p>
            <a:r>
              <a:rPr lang="ru-RU" b="1" dirty="0" smtClean="0"/>
              <a:t>Тип проекта</a:t>
            </a:r>
            <a:r>
              <a:rPr lang="ru-RU" dirty="0" smtClean="0"/>
              <a:t>: </a:t>
            </a:r>
            <a:r>
              <a:rPr lang="ru-RU" dirty="0" err="1" smtClean="0"/>
              <a:t>творческо</a:t>
            </a:r>
            <a:r>
              <a:rPr lang="ru-RU" dirty="0" smtClean="0"/>
              <a:t> – игровой</a:t>
            </a:r>
          </a:p>
          <a:p>
            <a:r>
              <a:rPr lang="ru-RU" b="1" dirty="0" smtClean="0"/>
              <a:t>Вид проекта</a:t>
            </a:r>
            <a:r>
              <a:rPr lang="ru-RU" dirty="0" smtClean="0"/>
              <a:t>: краткосрочный – 1 месяц</a:t>
            </a:r>
          </a:p>
          <a:p>
            <a:r>
              <a:rPr lang="ru-RU" b="1" dirty="0" smtClean="0"/>
              <a:t>Участники проекта</a:t>
            </a:r>
            <a:r>
              <a:rPr lang="ru-RU" dirty="0" smtClean="0"/>
              <a:t>: дети 3-4 лет, родители, воспитатели</a:t>
            </a:r>
            <a:endParaRPr lang="ru-RU" dirty="0"/>
          </a:p>
        </p:txBody>
      </p:sp>
      <p:pic>
        <p:nvPicPr>
          <p:cNvPr id="5" name="Рисунок 4" descr="40934_Stend_Lesichka-250x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2381250" cy="2381250"/>
          </a:xfrm>
          <a:prstGeom prst="rect">
            <a:avLst/>
          </a:prstGeom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6600"/>
                </a:solidFill>
              </a:rPr>
              <a:t>Актуальность проекта:</a:t>
            </a:r>
            <a:endParaRPr lang="ru-RU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Сказка наиболее доступный материал для развития психической деятельности детей (речь, мышление, память, внимание, восприятие). Сказка входит в жизнь ребенка с раннего детства и сопровождает его всю жизнь. Мир сказки чудесен, увлекателен и неповторим. Дети быстро и активно начинают перенимать нормы поведения, а главное овладевают речью. Литература выступает в качестве источника познаний. </a:t>
            </a:r>
            <a:endParaRPr lang="ru-RU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6600"/>
                </a:solidFill>
              </a:rPr>
              <a:t>Цель проекта:</a:t>
            </a:r>
            <a:endParaRPr lang="ru-RU" sz="3200" b="1" dirty="0">
              <a:solidFill>
                <a:srgbClr val="FF66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640960" cy="590465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Интеллектуальное развитие детей. Развитие познавательных психических процессов таких, как мышление, память, воображение.</a:t>
            </a:r>
          </a:p>
          <a:p>
            <a:pPr>
              <a:buNone/>
            </a:pPr>
            <a:r>
              <a:rPr lang="ru-RU" sz="3600" b="1" dirty="0" smtClean="0"/>
              <a:t>Задачи проекта: </a:t>
            </a:r>
          </a:p>
          <a:p>
            <a:pPr>
              <a:buNone/>
            </a:pPr>
            <a:r>
              <a:rPr lang="ru-RU" sz="2800" b="1" i="1" dirty="0" smtClean="0"/>
              <a:t>Образовательные:</a:t>
            </a:r>
          </a:p>
          <a:p>
            <a:pPr>
              <a:buFontTx/>
              <a:buChar char="-"/>
            </a:pPr>
            <a:r>
              <a:rPr lang="ru-RU" sz="2800" dirty="0" smtClean="0"/>
              <a:t>создать необходимые условия для знакомства со сказкой;</a:t>
            </a:r>
          </a:p>
          <a:p>
            <a:pPr>
              <a:buFontTx/>
              <a:buChar char="-"/>
            </a:pPr>
            <a:r>
              <a:rPr lang="ru-RU" sz="2800" dirty="0" smtClean="0"/>
              <a:t> расширять кругозор, словарный запас;</a:t>
            </a:r>
          </a:p>
          <a:p>
            <a:pPr>
              <a:buFontTx/>
              <a:buChar char="-"/>
            </a:pPr>
            <a:r>
              <a:rPr lang="ru-RU" sz="2800" dirty="0" smtClean="0"/>
              <a:t>формировать умение понимать содержание сказки, эмоционально реагировать на сказочную ситуацию, правильно оценивать действия и поступки героев;</a:t>
            </a:r>
          </a:p>
          <a:p>
            <a:pPr>
              <a:buFontTx/>
              <a:buChar char="-"/>
            </a:pPr>
            <a:r>
              <a:rPr lang="ru-RU" sz="2800" dirty="0" smtClean="0"/>
              <a:t>Привлекать к воспроизведению сказочных образов через разные виды деятельности (игровую, театрализованную, художественную);</a:t>
            </a:r>
          </a:p>
          <a:p>
            <a:pPr>
              <a:buNone/>
            </a:pPr>
            <a:r>
              <a:rPr lang="ru-RU" sz="2800" b="1" i="1" dirty="0" smtClean="0"/>
              <a:t>Развивающие:</a:t>
            </a:r>
          </a:p>
          <a:p>
            <a:pPr>
              <a:buFontTx/>
              <a:buChar char="-"/>
            </a:pPr>
            <a:r>
              <a:rPr lang="ru-RU" sz="2800" dirty="0" smtClean="0"/>
              <a:t>развивать артистические способности посредством участия в инсценировке сказки;</a:t>
            </a:r>
          </a:p>
          <a:p>
            <a:pPr>
              <a:buFontTx/>
              <a:buChar char="-"/>
            </a:pPr>
            <a:r>
              <a:rPr lang="ru-RU" sz="2800" dirty="0" smtClean="0"/>
              <a:t>развивать образное мышление, творческие способности;</a:t>
            </a:r>
          </a:p>
          <a:p>
            <a:pPr>
              <a:buFontTx/>
              <a:buChar char="-"/>
            </a:pPr>
            <a:r>
              <a:rPr lang="ru-RU" sz="2800" dirty="0" smtClean="0"/>
              <a:t>развитие мелкой моторики;</a:t>
            </a:r>
          </a:p>
          <a:p>
            <a:pPr>
              <a:buNone/>
            </a:pPr>
            <a:r>
              <a:rPr lang="ru-RU" sz="2800" b="1" i="1" dirty="0" smtClean="0"/>
              <a:t>Воспитательные:</a:t>
            </a:r>
          </a:p>
          <a:p>
            <a:pPr>
              <a:buFontTx/>
              <a:buChar char="-"/>
            </a:pPr>
            <a:r>
              <a:rPr lang="ru-RU" sz="2800" dirty="0" smtClean="0"/>
              <a:t>воспитывать умение внимательно слушать, отвечать на вопросы;</a:t>
            </a:r>
          </a:p>
          <a:p>
            <a:pPr>
              <a:buFontTx/>
              <a:buChar char="-"/>
            </a:pPr>
            <a:r>
              <a:rPr lang="ru-RU" sz="2800" dirty="0" smtClean="0"/>
              <a:t>создавать условия для бережного отношения к книгам;</a:t>
            </a:r>
          </a:p>
          <a:p>
            <a:pPr>
              <a:buFontTx/>
              <a:buChar char="-"/>
            </a:pPr>
            <a:r>
              <a:rPr lang="ru-RU" sz="2800" dirty="0" smtClean="0"/>
              <a:t>воспитывать любовь к чтению книг;</a:t>
            </a:r>
          </a:p>
          <a:p>
            <a:pPr>
              <a:buFontTx/>
              <a:buChar char="-"/>
            </a:pPr>
            <a:r>
              <a:rPr lang="ru-RU" sz="2800" dirty="0" smtClean="0"/>
              <a:t>побуждать всех детей к активному участию, вызвать  положительный отклик. </a:t>
            </a:r>
            <a:endParaRPr lang="ru-RU" sz="2800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772400" cy="5543128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Планируемые результаты:</a:t>
            </a:r>
          </a:p>
          <a:p>
            <a:pPr>
              <a:buFontTx/>
              <a:buChar char="-"/>
            </a:pPr>
            <a:r>
              <a:rPr lang="ru-RU" dirty="0" smtClean="0"/>
              <a:t>развитие познавательной, игровой, творческой активности детей;</a:t>
            </a:r>
          </a:p>
          <a:p>
            <a:pPr>
              <a:buFontTx/>
              <a:buChar char="-"/>
            </a:pPr>
            <a:r>
              <a:rPr lang="ru-RU" dirty="0" smtClean="0"/>
              <a:t>умение детей выразительно, эмоционально воспроизводить содержание сказки;</a:t>
            </a:r>
          </a:p>
          <a:p>
            <a:pPr>
              <a:buFontTx/>
              <a:buChar char="-"/>
            </a:pPr>
            <a:r>
              <a:rPr lang="ru-RU" dirty="0" smtClean="0"/>
              <a:t>повышение педагогической грамотности родителей в вопросах развития и воспитания детей;</a:t>
            </a:r>
          </a:p>
          <a:p>
            <a:pPr>
              <a:buFontTx/>
              <a:buChar char="-"/>
            </a:pPr>
            <a:r>
              <a:rPr lang="ru-RU" dirty="0" smtClean="0"/>
              <a:t>вовлечение семей в совместную творческую деятельность.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Этапы реализации проекта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908720"/>
            <a:ext cx="7772400" cy="2376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Подготовительный:</a:t>
            </a:r>
          </a:p>
          <a:p>
            <a:pPr>
              <a:buFontTx/>
              <a:buChar char="-"/>
            </a:pPr>
            <a:r>
              <a:rPr lang="ru-RU" dirty="0" smtClean="0"/>
              <a:t>подбор материала, иллюстраций;</a:t>
            </a:r>
          </a:p>
          <a:p>
            <a:pPr>
              <a:buFontTx/>
              <a:buChar char="-"/>
            </a:pPr>
            <a:r>
              <a:rPr lang="ru-RU" dirty="0" smtClean="0"/>
              <a:t>оформление в книжном уголке «Герои сказки теремок»;</a:t>
            </a:r>
          </a:p>
          <a:p>
            <a:pPr>
              <a:buFontTx/>
              <a:buChar char="-"/>
            </a:pPr>
            <a:r>
              <a:rPr lang="ru-RU" dirty="0" smtClean="0"/>
              <a:t>оформление папки-передвижки для родителей.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_8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140968"/>
            <a:ext cx="417646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9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3635896" cy="294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116632"/>
            <a:ext cx="8291264" cy="6336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/>
              <a:t>Основной:</a:t>
            </a:r>
          </a:p>
          <a:p>
            <a:pPr>
              <a:buNone/>
            </a:pPr>
            <a:r>
              <a:rPr lang="ru-RU" sz="2200" dirty="0" smtClean="0"/>
              <a:t>Цикл образовательных ситуаций</a:t>
            </a:r>
          </a:p>
          <a:p>
            <a:pPr>
              <a:buNone/>
            </a:pPr>
            <a:r>
              <a:rPr lang="ru-RU" sz="2200" dirty="0" smtClean="0"/>
              <a:t>1.Чтение художественной литературы сказка «Теремок» </a:t>
            </a:r>
          </a:p>
          <a:p>
            <a:pPr>
              <a:buNone/>
            </a:pPr>
            <a:r>
              <a:rPr lang="ru-RU" sz="2200" dirty="0" smtClean="0"/>
              <a:t>Цель: познакомить со </a:t>
            </a:r>
          </a:p>
          <a:p>
            <a:pPr>
              <a:buNone/>
            </a:pPr>
            <a:r>
              <a:rPr lang="ru-RU" sz="2200" dirty="0" smtClean="0"/>
              <a:t>сказкой и ее героями.</a:t>
            </a:r>
          </a:p>
          <a:p>
            <a:pPr>
              <a:buNone/>
            </a:pPr>
            <a:r>
              <a:rPr lang="ru-RU" sz="2200" dirty="0" smtClean="0"/>
              <a:t>2. «Расскажи сказку»</a:t>
            </a:r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r>
              <a:rPr lang="ru-RU" sz="2200" dirty="0" smtClean="0"/>
              <a:t>                                                   </a:t>
            </a:r>
          </a:p>
          <a:p>
            <a:pPr>
              <a:buNone/>
            </a:pPr>
            <a:r>
              <a:rPr lang="ru-RU" sz="2200" dirty="0" smtClean="0"/>
              <a:t> </a:t>
            </a:r>
          </a:p>
          <a:p>
            <a:pPr>
              <a:buNone/>
            </a:pPr>
            <a:r>
              <a:rPr lang="ru-RU" sz="2200" dirty="0" smtClean="0"/>
              <a:t>                                                   Цель: развитие речи, расширение словарного запаса, учить вести диалог.</a:t>
            </a:r>
            <a:endParaRPr lang="ru-RU" sz="2200" dirty="0"/>
          </a:p>
        </p:txBody>
      </p:sp>
      <p:pic>
        <p:nvPicPr>
          <p:cNvPr id="4" name="Рисунок 3" descr="IMG_88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556792"/>
            <a:ext cx="464400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36912"/>
            <a:ext cx="3491880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381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640960" cy="648072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Пальчиковый театр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Плоскостной театр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IMG_8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8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48478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88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93305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89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88640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89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4149080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87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400506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875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3501008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87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5976" y="260648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87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3933056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878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83968" y="357301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</TotalTime>
  <Words>576</Words>
  <Application>Microsoft Office PowerPoint</Application>
  <PresentationFormat>Экран (4:3)</PresentationFormat>
  <Paragraphs>102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Справедливость</vt:lpstr>
      <vt:lpstr>Проект</vt:lpstr>
      <vt:lpstr>Слайд 2</vt:lpstr>
      <vt:lpstr>Слайд 3</vt:lpstr>
      <vt:lpstr>Актуальность проекта:</vt:lpstr>
      <vt:lpstr>Цель проекта:</vt:lpstr>
      <vt:lpstr>Слайд 6</vt:lpstr>
      <vt:lpstr>Этапы реализации проекта</vt:lpstr>
      <vt:lpstr>Слайд 8</vt:lpstr>
      <vt:lpstr>Слайд 9</vt:lpstr>
      <vt:lpstr>«Чья тень»</vt:lpstr>
      <vt:lpstr>«Кто первый поселился в теремке?» </vt:lpstr>
      <vt:lpstr>«Составь из геометрических фигур героя сказки»</vt:lpstr>
      <vt:lpstr>«Составь по росту»</vt:lpstr>
      <vt:lpstr>Рисуем героев сказки</vt:lpstr>
      <vt:lpstr>Раскраска с героями сказки</vt:lpstr>
      <vt:lpstr>Лепим сказку</vt:lpstr>
      <vt:lpstr>«Пазл», собери картинку.</vt:lpstr>
      <vt:lpstr>«Строим теремок»</vt:lpstr>
      <vt:lpstr>Физ. минутка </vt:lpstr>
      <vt:lpstr>Макет к сказке «Теремок»</vt:lpstr>
      <vt:lpstr>Рисуем сказку вместе с родителями.</vt:lpstr>
      <vt:lpstr>Заключительный этап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Света</dc:creator>
  <cp:lastModifiedBy>Света</cp:lastModifiedBy>
  <cp:revision>28</cp:revision>
  <dcterms:created xsi:type="dcterms:W3CDTF">2015-12-03T09:42:56Z</dcterms:created>
  <dcterms:modified xsi:type="dcterms:W3CDTF">2016-02-21T12:39:23Z</dcterms:modified>
</cp:coreProperties>
</file>