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713" autoAdjust="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7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057;&#1074;&#1077;&#1090;&#1072;\Desktop\Detskie-Pesni-Hodit-Pesenka-Po-Krugu-minus(muzofon.com).mp3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11" Type="http://schemas.openxmlformats.org/officeDocument/2006/relationships/image" Target="../media/image69.jpeg"/><Relationship Id="rId5" Type="http://schemas.openxmlformats.org/officeDocument/2006/relationships/image" Target="../media/image63.jpeg"/><Relationship Id="rId10" Type="http://schemas.openxmlformats.org/officeDocument/2006/relationships/image" Target="../media/image68.jpeg"/><Relationship Id="rId4" Type="http://schemas.openxmlformats.org/officeDocument/2006/relationships/image" Target="../media/image62.jpeg"/><Relationship Id="rId9" Type="http://schemas.openxmlformats.org/officeDocument/2006/relationships/image" Target="../media/image67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Monotype Corsiva" pitchFamily="66" charset="0"/>
              </a:rPr>
              <a:t>Проект</a:t>
            </a:r>
            <a:endParaRPr lang="ru-RU" i="1" dirty="0">
              <a:solidFill>
                <a:schemeClr val="accent1">
                  <a:lumMod val="20000"/>
                  <a:lumOff val="8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18426" y="3789040"/>
            <a:ext cx="690714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«В гостях у сказки» 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" name="Detskie-Pesni-Hodit-Pesenka-Po-Krugu-minus(muzofon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1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spa4X3kz5iA.jpg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699792" y="2348880"/>
            <a:ext cx="5987008" cy="3670920"/>
          </a:xfrm>
        </p:spPr>
        <p:txBody>
          <a:bodyPr/>
          <a:lstStyle/>
          <a:p>
            <a:r>
              <a:rPr lang="ru-RU" b="1" dirty="0" smtClean="0"/>
              <a:t>Тип проекта</a:t>
            </a:r>
            <a:r>
              <a:rPr lang="ru-RU" dirty="0" smtClean="0"/>
              <a:t>: </a:t>
            </a:r>
            <a:r>
              <a:rPr lang="ru-RU" dirty="0" err="1" smtClean="0"/>
              <a:t>творческо</a:t>
            </a:r>
            <a:r>
              <a:rPr lang="ru-RU" dirty="0" smtClean="0"/>
              <a:t> – игровой</a:t>
            </a:r>
          </a:p>
          <a:p>
            <a:r>
              <a:rPr lang="ru-RU" b="1" dirty="0" smtClean="0"/>
              <a:t>Вид проекта</a:t>
            </a:r>
            <a:r>
              <a:rPr lang="ru-RU" dirty="0" smtClean="0"/>
              <a:t>: краткосрочный – 1 месяц</a:t>
            </a:r>
          </a:p>
          <a:p>
            <a:r>
              <a:rPr lang="ru-RU" b="1" dirty="0" smtClean="0"/>
              <a:t>Участники проекта</a:t>
            </a:r>
            <a:r>
              <a:rPr lang="ru-RU" dirty="0" smtClean="0"/>
              <a:t>: дети 3-4 лет, родители, воспитатели</a:t>
            </a:r>
            <a:endParaRPr lang="ru-RU" dirty="0"/>
          </a:p>
        </p:txBody>
      </p:sp>
      <p:pic>
        <p:nvPicPr>
          <p:cNvPr id="5" name="Рисунок 4" descr="40934_Stend_Lesichka-250x2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60648"/>
            <a:ext cx="2381250" cy="2381250"/>
          </a:xfrm>
          <a:prstGeom prst="rect">
            <a:avLst/>
          </a:prstGeom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6600"/>
                </a:solidFill>
              </a:rPr>
              <a:t>Актуальность проекта:</a:t>
            </a:r>
            <a:endParaRPr lang="ru-RU" dirty="0">
              <a:solidFill>
                <a:srgbClr val="FF66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Сказка наиболее доступный материал для развития психической деятельности детей (речь, мышление, память, внимание, восприятие). Сказка входит в жизнь ребенка с раннего детства и сопровождает его всю жизнь. Мир сказки чудесен, увлекателен и неповторим. Дети быстро и активно начинают перенимать нормы поведения, а главное овладевают речью. Литература выступает в качестве источника познаний. </a:t>
            </a:r>
            <a:endParaRPr lang="ru-RU" dirty="0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63408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6600"/>
                </a:solidFill>
              </a:rPr>
              <a:t>Цель проекта:</a:t>
            </a:r>
            <a:endParaRPr lang="ru-RU" sz="3200" b="1" dirty="0">
              <a:solidFill>
                <a:srgbClr val="FF66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764704"/>
            <a:ext cx="8640960" cy="5904656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    Интеллектуальное развитие детей. Развитие познавательных психических процессов таких, как мышление, память, воображение.</a:t>
            </a:r>
          </a:p>
          <a:p>
            <a:pPr>
              <a:buNone/>
            </a:pPr>
            <a:r>
              <a:rPr lang="ru-RU" sz="3600" b="1" dirty="0" smtClean="0"/>
              <a:t>Задачи проекта: </a:t>
            </a:r>
          </a:p>
          <a:p>
            <a:pPr>
              <a:buNone/>
            </a:pPr>
            <a:r>
              <a:rPr lang="ru-RU" sz="2800" b="1" i="1" dirty="0" smtClean="0"/>
              <a:t>Образовательные:</a:t>
            </a:r>
          </a:p>
          <a:p>
            <a:pPr>
              <a:buFontTx/>
              <a:buChar char="-"/>
            </a:pPr>
            <a:r>
              <a:rPr lang="ru-RU" sz="2800" dirty="0" smtClean="0"/>
              <a:t>создать необходимые условия для знакомства со сказкой;</a:t>
            </a:r>
          </a:p>
          <a:p>
            <a:pPr>
              <a:buFontTx/>
              <a:buChar char="-"/>
            </a:pPr>
            <a:r>
              <a:rPr lang="ru-RU" sz="2800" dirty="0" smtClean="0"/>
              <a:t> расширять кругозор, словарный запас;</a:t>
            </a:r>
          </a:p>
          <a:p>
            <a:pPr>
              <a:buFontTx/>
              <a:buChar char="-"/>
            </a:pPr>
            <a:r>
              <a:rPr lang="ru-RU" sz="2800" dirty="0" smtClean="0"/>
              <a:t>формировать умение понимать содержание сказки, эмоционально реагировать на сказочную ситуацию, правильно оценивать действия и поступки героев;</a:t>
            </a:r>
          </a:p>
          <a:p>
            <a:pPr>
              <a:buFontTx/>
              <a:buChar char="-"/>
            </a:pPr>
            <a:r>
              <a:rPr lang="ru-RU" sz="2800" dirty="0" smtClean="0"/>
              <a:t>Привлекать к воспроизведению сказочных образов через разные виды деятельности (игровую, театрализованную, художественную);</a:t>
            </a:r>
          </a:p>
          <a:p>
            <a:pPr>
              <a:buNone/>
            </a:pPr>
            <a:r>
              <a:rPr lang="ru-RU" sz="2800" b="1" i="1" dirty="0" smtClean="0"/>
              <a:t>Развивающие:</a:t>
            </a:r>
          </a:p>
          <a:p>
            <a:pPr>
              <a:buFontTx/>
              <a:buChar char="-"/>
            </a:pPr>
            <a:r>
              <a:rPr lang="ru-RU" sz="2800" dirty="0" smtClean="0"/>
              <a:t>развивать артистические способности посредством участия в инсценировке сказки;</a:t>
            </a:r>
          </a:p>
          <a:p>
            <a:pPr>
              <a:buFontTx/>
              <a:buChar char="-"/>
            </a:pPr>
            <a:r>
              <a:rPr lang="ru-RU" sz="2800" dirty="0" smtClean="0"/>
              <a:t>развивать образное мышление, творческие способности;</a:t>
            </a:r>
          </a:p>
          <a:p>
            <a:pPr>
              <a:buFontTx/>
              <a:buChar char="-"/>
            </a:pPr>
            <a:r>
              <a:rPr lang="ru-RU" sz="2800" dirty="0" smtClean="0"/>
              <a:t>развитие мелкой моторики;</a:t>
            </a:r>
          </a:p>
          <a:p>
            <a:pPr>
              <a:buNone/>
            </a:pPr>
            <a:r>
              <a:rPr lang="ru-RU" sz="2800" b="1" i="1" dirty="0" smtClean="0"/>
              <a:t>Воспитательные:</a:t>
            </a:r>
          </a:p>
          <a:p>
            <a:pPr>
              <a:buFontTx/>
              <a:buChar char="-"/>
            </a:pPr>
            <a:r>
              <a:rPr lang="ru-RU" sz="2800" dirty="0" smtClean="0"/>
              <a:t>воспитывать умение внимательно слушать, отвечать на вопросы;</a:t>
            </a:r>
          </a:p>
          <a:p>
            <a:pPr>
              <a:buFontTx/>
              <a:buChar char="-"/>
            </a:pPr>
            <a:r>
              <a:rPr lang="ru-RU" sz="2800" dirty="0" smtClean="0"/>
              <a:t>создавать условия для бережного отношения к книгам;</a:t>
            </a:r>
          </a:p>
          <a:p>
            <a:pPr>
              <a:buFontTx/>
              <a:buChar char="-"/>
            </a:pPr>
            <a:r>
              <a:rPr lang="ru-RU" sz="2800" dirty="0" smtClean="0"/>
              <a:t>воспитывать любовь к чтению книг;</a:t>
            </a:r>
          </a:p>
          <a:p>
            <a:pPr>
              <a:buFontTx/>
              <a:buChar char="-"/>
            </a:pPr>
            <a:r>
              <a:rPr lang="ru-RU" sz="2800" dirty="0" smtClean="0"/>
              <a:t>побуждать всех детей к активному участию, вызвать  положительный отклик. </a:t>
            </a:r>
            <a:endParaRPr lang="ru-RU" sz="2800" dirty="0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476672"/>
            <a:ext cx="7772400" cy="5543128"/>
          </a:xfrm>
        </p:spPr>
        <p:txBody>
          <a:bodyPr/>
          <a:lstStyle/>
          <a:p>
            <a:pPr>
              <a:buNone/>
            </a:pPr>
            <a:r>
              <a:rPr lang="ru-RU" b="1" i="1" dirty="0" smtClean="0"/>
              <a:t>Планируемые результаты:</a:t>
            </a:r>
          </a:p>
          <a:p>
            <a:pPr>
              <a:buFontTx/>
              <a:buChar char="-"/>
            </a:pPr>
            <a:r>
              <a:rPr lang="ru-RU" dirty="0" smtClean="0"/>
              <a:t>развитие познавательной, игровой, творческой активности детей;</a:t>
            </a:r>
          </a:p>
          <a:p>
            <a:pPr>
              <a:buFontTx/>
              <a:buChar char="-"/>
            </a:pPr>
            <a:r>
              <a:rPr lang="ru-RU" dirty="0" smtClean="0"/>
              <a:t>умение детей выразительно, эмоционально воспроизводить содержание сказки;</a:t>
            </a:r>
          </a:p>
          <a:p>
            <a:pPr>
              <a:buFontTx/>
              <a:buChar char="-"/>
            </a:pPr>
            <a:r>
              <a:rPr lang="ru-RU" dirty="0" smtClean="0"/>
              <a:t>повышение педагогической грамотности родителей в вопросах развития и воспитания детей;</a:t>
            </a:r>
          </a:p>
          <a:p>
            <a:pPr>
              <a:buFontTx/>
              <a:buChar char="-"/>
            </a:pPr>
            <a:r>
              <a:rPr lang="ru-RU" dirty="0" smtClean="0"/>
              <a:t>вовлечение семей в совместную творческую деятельность.</a:t>
            </a: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78098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Этапы реализации проекта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908720"/>
            <a:ext cx="7772400" cy="23762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i="1" dirty="0" smtClean="0"/>
              <a:t>Подготовительный:</a:t>
            </a:r>
          </a:p>
          <a:p>
            <a:pPr>
              <a:buFontTx/>
              <a:buChar char="-"/>
            </a:pPr>
            <a:r>
              <a:rPr lang="ru-RU" dirty="0" smtClean="0"/>
              <a:t>подбор материала, иллюстраций;</a:t>
            </a:r>
          </a:p>
          <a:p>
            <a:pPr>
              <a:buFontTx/>
              <a:buChar char="-"/>
            </a:pPr>
            <a:r>
              <a:rPr lang="ru-RU" dirty="0" smtClean="0"/>
              <a:t>оформление в книжном уголке «Герои сказки теремок»;</a:t>
            </a:r>
          </a:p>
          <a:p>
            <a:pPr>
              <a:buFontTx/>
              <a:buChar char="-"/>
            </a:pPr>
            <a:r>
              <a:rPr lang="ru-RU" dirty="0" smtClean="0"/>
              <a:t>оформление папки-передвижки для родителей.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IMG_89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3140968"/>
            <a:ext cx="4176464" cy="2924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_898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3717032"/>
            <a:ext cx="3635896" cy="2947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95536" y="116632"/>
            <a:ext cx="8291264" cy="63367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i="1" dirty="0" smtClean="0"/>
              <a:t>Основной:</a:t>
            </a:r>
          </a:p>
          <a:p>
            <a:pPr>
              <a:buNone/>
            </a:pPr>
            <a:r>
              <a:rPr lang="ru-RU" sz="2200" dirty="0" smtClean="0"/>
              <a:t>Цикл образовательных ситуаций</a:t>
            </a:r>
          </a:p>
          <a:p>
            <a:pPr>
              <a:buNone/>
            </a:pPr>
            <a:r>
              <a:rPr lang="ru-RU" sz="2200" dirty="0" smtClean="0"/>
              <a:t>1.Чтение художественной литературы сказка «Теремок» </a:t>
            </a:r>
          </a:p>
          <a:p>
            <a:pPr>
              <a:buNone/>
            </a:pPr>
            <a:r>
              <a:rPr lang="ru-RU" sz="2200" dirty="0" smtClean="0"/>
              <a:t>Цель: познакомить со </a:t>
            </a:r>
          </a:p>
          <a:p>
            <a:pPr>
              <a:buNone/>
            </a:pPr>
            <a:r>
              <a:rPr lang="ru-RU" sz="2200" dirty="0" smtClean="0"/>
              <a:t>сказкой и ее героями.</a:t>
            </a:r>
          </a:p>
          <a:p>
            <a:pPr>
              <a:buNone/>
            </a:pPr>
            <a:r>
              <a:rPr lang="ru-RU" sz="2200" dirty="0" smtClean="0"/>
              <a:t>2. «Расскажи сказку»</a:t>
            </a:r>
          </a:p>
          <a:p>
            <a:pPr>
              <a:buNone/>
            </a:pPr>
            <a:endParaRPr lang="ru-RU" sz="2200" dirty="0" smtClean="0"/>
          </a:p>
          <a:p>
            <a:pPr>
              <a:buNone/>
            </a:pPr>
            <a:endParaRPr lang="ru-RU" sz="2200" dirty="0" smtClean="0"/>
          </a:p>
          <a:p>
            <a:pPr>
              <a:buNone/>
            </a:pPr>
            <a:endParaRPr lang="ru-RU" sz="2200" dirty="0" smtClean="0"/>
          </a:p>
          <a:p>
            <a:pPr>
              <a:buNone/>
            </a:pPr>
            <a:endParaRPr lang="ru-RU" sz="2200" dirty="0" smtClean="0"/>
          </a:p>
          <a:p>
            <a:pPr>
              <a:buNone/>
            </a:pPr>
            <a:r>
              <a:rPr lang="ru-RU" sz="2200" dirty="0" smtClean="0"/>
              <a:t>                                                   </a:t>
            </a:r>
          </a:p>
          <a:p>
            <a:pPr>
              <a:buNone/>
            </a:pPr>
            <a:r>
              <a:rPr lang="ru-RU" sz="2200" dirty="0" smtClean="0"/>
              <a:t> </a:t>
            </a:r>
          </a:p>
          <a:p>
            <a:pPr>
              <a:buNone/>
            </a:pPr>
            <a:r>
              <a:rPr lang="ru-RU" sz="2200" dirty="0" smtClean="0"/>
              <a:t>                                                   Цель: развитие речи, расширение словарного запаса, учить вести диалог.</a:t>
            </a:r>
            <a:endParaRPr lang="ru-RU" sz="2200" dirty="0"/>
          </a:p>
        </p:txBody>
      </p:sp>
      <p:pic>
        <p:nvPicPr>
          <p:cNvPr id="4" name="Рисунок 3" descr="IMG_88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11960" y="1556792"/>
            <a:ext cx="4644008" cy="3384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_874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2636912"/>
            <a:ext cx="3491880" cy="28349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381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88640"/>
            <a:ext cx="8640960" cy="648072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Пальчиковый театр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Плоскостной театр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IMG_88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692696"/>
            <a:ext cx="3779912" cy="28349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_88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3968" y="1484784"/>
            <a:ext cx="3707904" cy="2780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_886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6016" y="3933056"/>
            <a:ext cx="3672408" cy="2754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_894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32040" y="188640"/>
            <a:ext cx="3923928" cy="29429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IMG_894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36096" y="4149080"/>
            <a:ext cx="3168352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IMG_876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1520" y="4005064"/>
            <a:ext cx="3456384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IMG_8755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067944" y="3501008"/>
            <a:ext cx="4187957" cy="3140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IMG_8763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355976" y="260648"/>
            <a:ext cx="4355976" cy="3266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IMG_8752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51520" y="3933056"/>
            <a:ext cx="3635896" cy="27269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IMG_8781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283968" y="3573016"/>
            <a:ext cx="4032448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7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408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«Чья тень»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836712"/>
            <a:ext cx="7772400" cy="5183088"/>
          </a:xfrm>
        </p:spPr>
        <p:txBody>
          <a:bodyPr/>
          <a:lstStyle/>
          <a:p>
            <a:pPr>
              <a:buNone/>
            </a:pPr>
            <a:r>
              <a:rPr lang="ru-RU" b="1" i="1" dirty="0" smtClean="0"/>
              <a:t>Цель: </a:t>
            </a:r>
          </a:p>
          <a:p>
            <a:pPr>
              <a:buNone/>
            </a:pPr>
            <a:r>
              <a:rPr lang="ru-RU" dirty="0" smtClean="0"/>
              <a:t>Игра учит замечать сходство в форме предметов.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Рисунок 4" descr="IMG_88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988840"/>
            <a:ext cx="4860032" cy="3645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_884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1772816"/>
            <a:ext cx="3707904" cy="2780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IMG_885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23728" y="2348880"/>
            <a:ext cx="5364088" cy="4023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«Кто первый поселился в теремке?»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908720"/>
            <a:ext cx="7772400" cy="5111080"/>
          </a:xfrm>
        </p:spPr>
        <p:txBody>
          <a:bodyPr/>
          <a:lstStyle/>
          <a:p>
            <a:pPr>
              <a:buNone/>
            </a:pPr>
            <a:r>
              <a:rPr lang="ru-RU" b="1" i="1" dirty="0" smtClean="0"/>
              <a:t>Цель: </a:t>
            </a:r>
          </a:p>
          <a:p>
            <a:pPr>
              <a:buNone/>
            </a:pPr>
            <a:r>
              <a:rPr lang="ru-RU" dirty="0" smtClean="0"/>
              <a:t>Познавательное развитие. Счет.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IMG_87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2492896"/>
            <a:ext cx="4523995" cy="33929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_876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3717032"/>
            <a:ext cx="3611893" cy="2708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06613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«Составь из геометрических фигур героя сказки»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b="1" i="1" dirty="0" smtClean="0"/>
              <a:t>Цель: </a:t>
            </a:r>
          </a:p>
          <a:p>
            <a:pPr>
              <a:buNone/>
            </a:pPr>
            <a:r>
              <a:rPr lang="ru-RU" dirty="0" smtClean="0"/>
              <a:t>познавательное развитие. Учить составлять из геометрических фигур героя сказки, развитие творческих способностей, развитие зрительного внимания.</a:t>
            </a:r>
            <a:endParaRPr lang="ru-RU" dirty="0"/>
          </a:p>
        </p:txBody>
      </p:sp>
      <p:pic>
        <p:nvPicPr>
          <p:cNvPr id="4" name="Рисунок 3" descr="IMG_879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3573016"/>
            <a:ext cx="3563888" cy="2672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_88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20138" y="3140968"/>
            <a:ext cx="3323862" cy="24928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_879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07904" y="4653136"/>
            <a:ext cx="2459765" cy="1844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«Составь по росту»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908720"/>
            <a:ext cx="7772400" cy="5111080"/>
          </a:xfrm>
        </p:spPr>
        <p:txBody>
          <a:bodyPr/>
          <a:lstStyle/>
          <a:p>
            <a:pPr>
              <a:buNone/>
            </a:pPr>
            <a:r>
              <a:rPr lang="ru-RU" b="1" i="1" dirty="0" smtClean="0"/>
              <a:t>Цель:</a:t>
            </a:r>
          </a:p>
          <a:p>
            <a:pPr>
              <a:buNone/>
            </a:pPr>
            <a:r>
              <a:rPr lang="ru-RU" dirty="0" smtClean="0"/>
              <a:t>Познавательное развитие, развитие внимательности.</a:t>
            </a:r>
            <a:endParaRPr lang="ru-RU" dirty="0"/>
          </a:p>
        </p:txBody>
      </p:sp>
      <p:pic>
        <p:nvPicPr>
          <p:cNvPr id="4" name="Рисунок 3" descr="IMG_87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1988840"/>
            <a:ext cx="4091947" cy="3068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_877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3068960"/>
            <a:ext cx="4416491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_877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15816" y="2636912"/>
            <a:ext cx="5244075" cy="3933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Рисуем героев сказки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980728"/>
            <a:ext cx="7772400" cy="5039072"/>
          </a:xfrm>
        </p:spPr>
        <p:txBody>
          <a:bodyPr/>
          <a:lstStyle/>
          <a:p>
            <a:pPr>
              <a:buNone/>
            </a:pPr>
            <a:r>
              <a:rPr lang="ru-RU" b="1" i="1" dirty="0" smtClean="0"/>
              <a:t>Цель:</a:t>
            </a:r>
          </a:p>
          <a:p>
            <a:pPr>
              <a:buNone/>
            </a:pPr>
            <a:r>
              <a:rPr lang="ru-RU" dirty="0" smtClean="0"/>
              <a:t>Развитие творческих способностей, мелкой моторики.</a:t>
            </a:r>
            <a:endParaRPr lang="ru-RU" dirty="0"/>
          </a:p>
        </p:txBody>
      </p:sp>
      <p:pic>
        <p:nvPicPr>
          <p:cNvPr id="6" name="Рисунок 5" descr="IMG_88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2080" y="3933056"/>
            <a:ext cx="3635896" cy="27269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_887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2348880"/>
            <a:ext cx="4272475" cy="32043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_887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20073" y="1889448"/>
            <a:ext cx="2592288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IMG_887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2276872"/>
            <a:ext cx="4860032" cy="3645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IMG_888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3528" y="2348880"/>
            <a:ext cx="5772133" cy="4005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IMG_888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932040" y="1916832"/>
            <a:ext cx="3959515" cy="39291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772400" cy="778098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Раскраска с героями сказки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IMG_8807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7504" y="1052736"/>
            <a:ext cx="4513395" cy="33850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_879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51920" y="3645025"/>
            <a:ext cx="4283967" cy="3212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_878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2080" y="836712"/>
            <a:ext cx="3419872" cy="2564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Лепим сказку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b="1" i="1" dirty="0" smtClean="0"/>
              <a:t>Цель: </a:t>
            </a:r>
          </a:p>
          <a:p>
            <a:pPr>
              <a:buNone/>
            </a:pPr>
            <a:r>
              <a:rPr lang="ru-RU" dirty="0" smtClean="0"/>
              <a:t>Развитие творческих способностей, мелкой моторики.</a:t>
            </a:r>
            <a:endParaRPr lang="ru-RU" dirty="0"/>
          </a:p>
        </p:txBody>
      </p:sp>
      <p:pic>
        <p:nvPicPr>
          <p:cNvPr id="4" name="Рисунок 3" descr="IMG_88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2348880"/>
            <a:ext cx="4475989" cy="3356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_882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2996952"/>
            <a:ext cx="4320480" cy="3672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_883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78098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«</a:t>
            </a:r>
            <a:r>
              <a:rPr lang="ru-RU" b="1" dirty="0" err="1" smtClean="0">
                <a:solidFill>
                  <a:schemeClr val="tx1"/>
                </a:solidFill>
              </a:rPr>
              <a:t>Пазл</a:t>
            </a:r>
            <a:r>
              <a:rPr lang="ru-RU" b="1" dirty="0" smtClean="0">
                <a:solidFill>
                  <a:schemeClr val="tx1"/>
                </a:solidFill>
              </a:rPr>
              <a:t>», собери картинку.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980728"/>
            <a:ext cx="7772400" cy="5039072"/>
          </a:xfrm>
        </p:spPr>
        <p:txBody>
          <a:bodyPr/>
          <a:lstStyle/>
          <a:p>
            <a:pPr>
              <a:buNone/>
            </a:pPr>
            <a:r>
              <a:rPr lang="ru-RU" b="1" i="1" dirty="0" smtClean="0"/>
              <a:t>Цель: </a:t>
            </a:r>
          </a:p>
          <a:p>
            <a:pPr>
              <a:buNone/>
            </a:pPr>
            <a:r>
              <a:rPr lang="ru-RU" dirty="0" smtClean="0"/>
              <a:t>Развитие зрительного внимания, мелкой моторики.</a:t>
            </a:r>
            <a:endParaRPr lang="ru-RU" dirty="0"/>
          </a:p>
        </p:txBody>
      </p:sp>
      <p:pic>
        <p:nvPicPr>
          <p:cNvPr id="4" name="Рисунок 3" descr="IMG_88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3968" y="1844824"/>
            <a:ext cx="4716016" cy="3537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_886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2564904"/>
            <a:ext cx="4224469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_886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91680" y="3645024"/>
            <a:ext cx="3816424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«Строим теремок»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052736"/>
            <a:ext cx="7772400" cy="4967064"/>
          </a:xfrm>
        </p:spPr>
        <p:txBody>
          <a:bodyPr/>
          <a:lstStyle/>
          <a:p>
            <a:pPr>
              <a:buNone/>
            </a:pPr>
            <a:r>
              <a:rPr lang="ru-RU" b="1" i="1" dirty="0" smtClean="0"/>
              <a:t>Цель:</a:t>
            </a:r>
          </a:p>
          <a:p>
            <a:pPr>
              <a:buNone/>
            </a:pPr>
            <a:r>
              <a:rPr lang="ru-RU" dirty="0" smtClean="0"/>
              <a:t>Познавательное развитие. Конструирование.</a:t>
            </a:r>
            <a:endParaRPr lang="ru-RU" dirty="0"/>
          </a:p>
        </p:txBody>
      </p:sp>
      <p:pic>
        <p:nvPicPr>
          <p:cNvPr id="4" name="Рисунок 3" descr="IMG_88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204864"/>
            <a:ext cx="4668011" cy="3501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_884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31840" y="2420888"/>
            <a:ext cx="5340085" cy="4005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_888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3608" y="2708920"/>
            <a:ext cx="4187957" cy="3140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408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Физ. минутка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052736"/>
            <a:ext cx="7772400" cy="4967064"/>
          </a:xfrm>
        </p:spPr>
        <p:txBody>
          <a:bodyPr/>
          <a:lstStyle/>
          <a:p>
            <a:pPr>
              <a:buNone/>
            </a:pPr>
            <a:r>
              <a:rPr lang="ru-RU" b="1" i="1" dirty="0" smtClean="0"/>
              <a:t>Цель:</a:t>
            </a:r>
          </a:p>
          <a:p>
            <a:pPr>
              <a:buNone/>
            </a:pPr>
            <a:r>
              <a:rPr lang="ru-RU" dirty="0" smtClean="0"/>
              <a:t>Развитие двигательной активности.</a:t>
            </a:r>
          </a:p>
        </p:txBody>
      </p:sp>
      <p:pic>
        <p:nvPicPr>
          <p:cNvPr id="4" name="Рисунок 3" descr="IMG_88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63888" y="2276872"/>
            <a:ext cx="5292079" cy="39690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_88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988840"/>
            <a:ext cx="4475989" cy="3356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_881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2996952"/>
            <a:ext cx="4379979" cy="3284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772400" cy="792088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Макет к сказке «Теремок»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124744"/>
            <a:ext cx="7772400" cy="4895056"/>
          </a:xfrm>
        </p:spPr>
        <p:txBody>
          <a:bodyPr/>
          <a:lstStyle/>
          <a:p>
            <a:pPr>
              <a:buNone/>
            </a:pPr>
            <a:r>
              <a:rPr lang="ru-RU" b="1" i="1" dirty="0" smtClean="0"/>
              <a:t>Цель:</a:t>
            </a:r>
          </a:p>
          <a:p>
            <a:pPr>
              <a:buNone/>
            </a:pPr>
            <a:r>
              <a:rPr lang="ru-RU" dirty="0" smtClean="0"/>
              <a:t>Развитие творческих способностей, развитие координации движений.</a:t>
            </a:r>
            <a:endParaRPr lang="ru-RU" dirty="0"/>
          </a:p>
        </p:txBody>
      </p:sp>
      <p:pic>
        <p:nvPicPr>
          <p:cNvPr id="4" name="Рисунок 3" descr="IMG_89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7744" y="2780928"/>
            <a:ext cx="4283968" cy="3212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_889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43808" y="2636912"/>
            <a:ext cx="5148064" cy="3861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_891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79712" y="2564904"/>
            <a:ext cx="5364088" cy="4023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IMG_898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55776" y="2780928"/>
            <a:ext cx="5052053" cy="3789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IMG_900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408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Рисуем сказку вместе с родителями.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980728"/>
            <a:ext cx="7772400" cy="5039072"/>
          </a:xfrm>
        </p:spPr>
        <p:txBody>
          <a:bodyPr/>
          <a:lstStyle/>
          <a:p>
            <a:pPr>
              <a:buNone/>
            </a:pPr>
            <a:r>
              <a:rPr lang="ru-RU" b="1" i="1" dirty="0" smtClean="0"/>
              <a:t>Цель: </a:t>
            </a:r>
          </a:p>
          <a:p>
            <a:pPr>
              <a:buNone/>
            </a:pPr>
            <a:r>
              <a:rPr lang="ru-RU" dirty="0" smtClean="0"/>
              <a:t>Совместная деятельность детей и родителей, воспитателей. </a:t>
            </a:r>
            <a:endParaRPr lang="ru-RU" dirty="0"/>
          </a:p>
        </p:txBody>
      </p:sp>
      <p:pic>
        <p:nvPicPr>
          <p:cNvPr id="4" name="Рисунок 3" descr="лягушк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2132856"/>
            <a:ext cx="3282973" cy="4149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медведь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2780928"/>
            <a:ext cx="3503673" cy="3384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медведь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31840" y="1844824"/>
            <a:ext cx="3062171" cy="44832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мышь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51920" y="2348880"/>
            <a:ext cx="3860207" cy="396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78098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Заключительный этап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124744"/>
            <a:ext cx="7772400" cy="489505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Показ сказки детям старшей группы.</a:t>
            </a:r>
          </a:p>
          <a:p>
            <a:pPr>
              <a:buNone/>
            </a:pPr>
            <a:r>
              <a:rPr lang="ru-RU" dirty="0" smtClean="0"/>
              <a:t>Театрализованная деятельность детей.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4" name="Рисунок 3" descr="S12300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83768" y="2204864"/>
            <a:ext cx="6364199" cy="35798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S12300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2276872"/>
            <a:ext cx="6876256" cy="38678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S123001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9086" y="2060848"/>
            <a:ext cx="7808868" cy="4392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S123001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5536" y="2132856"/>
            <a:ext cx="7884368" cy="4311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S123002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331640" y="2348880"/>
            <a:ext cx="7292302" cy="4101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S123002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536" y="2492896"/>
            <a:ext cx="6588224" cy="3705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S1230033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99592" y="2060848"/>
            <a:ext cx="7956376" cy="4475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S1230034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11560" y="2204864"/>
            <a:ext cx="7900370" cy="4443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S1230041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99592" y="2060848"/>
            <a:ext cx="8100392" cy="45564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S1230052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187624" y="2204864"/>
            <a:ext cx="7488832" cy="4464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Проект «В гостях у сказки» осуществлялся, как увлекательная игровая, творческая деятельность, направленная на активизацию речевого общения. Интегрированный подход позволяет развивать в единстве речевую, познавательную активность, творческие способности, навыки общения, эмоциональную отзывчивость ребенка.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Проект подготовили воспитатели младшей группы: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err="1" smtClean="0"/>
              <a:t>Трубчик</a:t>
            </a:r>
            <a:r>
              <a:rPr lang="ru-RU" dirty="0" smtClean="0"/>
              <a:t> </a:t>
            </a:r>
            <a:r>
              <a:rPr lang="ru-RU" dirty="0" smtClean="0"/>
              <a:t>Марина </a:t>
            </a:r>
            <a:r>
              <a:rPr lang="ru-RU" dirty="0" smtClean="0"/>
              <a:t>Станиславовна</a:t>
            </a:r>
          </a:p>
          <a:p>
            <a:pPr>
              <a:buNone/>
            </a:pPr>
            <a:r>
              <a:rPr lang="ru-RU" dirty="0" err="1" smtClean="0"/>
              <a:t>Шахаева</a:t>
            </a:r>
            <a:r>
              <a:rPr lang="ru-RU" dirty="0" smtClean="0"/>
              <a:t> </a:t>
            </a:r>
            <a:r>
              <a:rPr lang="ru-RU" smtClean="0"/>
              <a:t>Татьяна Вячеславовна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      2015 г.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</TotalTime>
  <Words>576</Words>
  <Application>Microsoft Office PowerPoint</Application>
  <PresentationFormat>Экран (4:3)</PresentationFormat>
  <Paragraphs>102</Paragraphs>
  <Slides>24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Справедливость</vt:lpstr>
      <vt:lpstr>Проект</vt:lpstr>
      <vt:lpstr>Слайд 2</vt:lpstr>
      <vt:lpstr>Слайд 3</vt:lpstr>
      <vt:lpstr>Актуальность проекта:</vt:lpstr>
      <vt:lpstr>Цель проекта:</vt:lpstr>
      <vt:lpstr>Слайд 6</vt:lpstr>
      <vt:lpstr>Этапы реализации проекта</vt:lpstr>
      <vt:lpstr>Слайд 8</vt:lpstr>
      <vt:lpstr>Слайд 9</vt:lpstr>
      <vt:lpstr>«Чья тень»</vt:lpstr>
      <vt:lpstr>«Кто первый поселился в теремке?» </vt:lpstr>
      <vt:lpstr>«Составь из геометрических фигур героя сказки»</vt:lpstr>
      <vt:lpstr>«Составь по росту»</vt:lpstr>
      <vt:lpstr>Рисуем героев сказки</vt:lpstr>
      <vt:lpstr>Раскраска с героями сказки</vt:lpstr>
      <vt:lpstr>Лепим сказку</vt:lpstr>
      <vt:lpstr>«Пазл», собери картинку.</vt:lpstr>
      <vt:lpstr>«Строим теремок»</vt:lpstr>
      <vt:lpstr>Физ. минутка </vt:lpstr>
      <vt:lpstr>Макет к сказке «Теремок»</vt:lpstr>
      <vt:lpstr>Рисуем сказку вместе с родителями.</vt:lpstr>
      <vt:lpstr>Заключительный этап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</dc:title>
  <dc:creator>Света</dc:creator>
  <cp:lastModifiedBy>Света</cp:lastModifiedBy>
  <cp:revision>28</cp:revision>
  <dcterms:created xsi:type="dcterms:W3CDTF">2015-12-03T09:42:56Z</dcterms:created>
  <dcterms:modified xsi:type="dcterms:W3CDTF">2016-02-21T12:39:23Z</dcterms:modified>
</cp:coreProperties>
</file>