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62" r:id="rId5"/>
    <p:sldId id="278" r:id="rId6"/>
    <p:sldId id="263" r:id="rId7"/>
    <p:sldId id="277" r:id="rId8"/>
    <p:sldId id="279" r:id="rId9"/>
    <p:sldId id="261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0" r:id="rId21"/>
    <p:sldId id="276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81" d="100"/>
          <a:sy n="81" d="100"/>
        </p:scale>
        <p:origin x="102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мелкой моторики у детей</a:t>
            </a:r>
          </a:p>
        </c:rich>
      </c:tx>
      <c:layout>
        <c:manualLayout>
          <c:xMode val="edge"/>
          <c:yMode val="edge"/>
          <c:x val="0.22759150954683333"/>
          <c:y val="2.80338967337199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796395937059586"/>
          <c:y val="0.31411383583642216"/>
          <c:w val="0.5539814638697228"/>
          <c:h val="0.5640539940006665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развития мелкой моторики у детей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5.6609494409666082E-2"/>
                  <c:y val="-7.906934761947743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329480707333418E-3"/>
                  <c:y val="2.9105717820336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961261208636824E-2"/>
                  <c:y val="-2.8051672232811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0.19</c:v>
                </c:pt>
                <c:pt idx="1">
                  <c:v>0.33400000000000002</c:v>
                </c:pt>
                <c:pt idx="2">
                  <c:v>0.47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9.158138185648787E-2"/>
          <c:y val="0.8378413622100338"/>
          <c:w val="0.83931702033107436"/>
          <c:h val="0.14532239473391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компетентности родителей</a:t>
            </a:r>
            <a:r>
              <a:rPr lang="ru-RU" sz="20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016506162584514"/>
          <c:y val="2.5336596917293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796395937059586"/>
          <c:y val="0.31411383583642216"/>
          <c:w val="0.5539814638697228"/>
          <c:h val="0.5640539940006665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компетентности родителей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793295262497685E-2"/>
                  <c:y val="-1.21335237680590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63A70A-379D-45A6-9BBC-B79E07338B79}" type="VALUE">
                      <a:rPr lang="en-US" i="1" dirty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98425419807195"/>
                      <c:h val="9.335131490222521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40922303615574324"/>
                  <c:y val="-8.29077046421119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90186793287836"/>
                      <c:h val="0.104140256237356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4.5579562139187582E-2"/>
                  <c:y val="-4.357840300306408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8BBFAF6-0E18-496C-A92B-1C50B88CF854}" type="VALUE">
                      <a:rPr lang="en-US" i="1" dirty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74457624249167"/>
                      <c:h val="6.0013486176668913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Создают условия для развития мм</c:v>
                </c:pt>
                <c:pt idx="1">
                  <c:v>Не считают важным для своего ребенка</c:v>
                </c:pt>
                <c:pt idx="2">
                  <c:v>Не понимают о чем речь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0.33</c:v>
                </c:pt>
                <c:pt idx="1">
                  <c:v>0.38</c:v>
                </c:pt>
                <c:pt idx="2">
                  <c:v>0.28999999999999998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9.158138185648787E-2"/>
          <c:y val="0.8378413622100338"/>
          <c:w val="0.83931702033107436"/>
          <c:h val="0.14532239473391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1B178-4772-4330-B735-4DDDD4454112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806F-C214-4B2A-8FA3-6390A187B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1F0B-679B-4350-95E1-80A2F18D9830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9A398-20F8-4B48-839E-71304E54C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8B787-85E3-4192-A61D-1E7A590E05CC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02CDD-4CD0-4CA4-A174-ED24EA66A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0F8C3-4FE3-47CB-A54D-17D98067A21D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4EEEC-6145-4EE3-9B66-254C4A0FD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467C4-4E32-416C-9EC1-355E9B12F79B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5ABF9-AD1D-4B81-ABC1-64AEA5973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58C84-5693-45D4-8FCA-B5E3C3D330E9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917FE-5F95-47D4-A648-F2A3EC7A9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C7059-AA15-43D9-8E56-5B266E4CE660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4CF09-30ED-4E6B-B891-1D4037F040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A26E1-E098-4DC8-ADD4-536EBB09B7AD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AF4D0-51F7-4EA5-A21C-700D7AB7A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38DA4-2818-4B85-BA45-F23C9691554A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7D41F-FB95-4EDD-8A3D-1BDB3F3A8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1416-3D55-4DC3-89D2-A2E540FB66BB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9952C-1E57-410C-A2C6-ECF508CDB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50CC-1413-491B-B217-256C03AA29B5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40277-AAA9-4B37-8287-61F835E39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ED39A7-28FE-4E42-9A46-534C4434CE11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575845-6EDD-4E13-8021-0D9FAADDC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950" y="188913"/>
            <a:ext cx="8785225" cy="64801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33" name="Группа 24"/>
          <p:cNvGrpSpPr>
            <a:grpSpLocks/>
          </p:cNvGrpSpPr>
          <p:nvPr/>
        </p:nvGrpSpPr>
        <p:grpSpPr bwMode="auto">
          <a:xfrm>
            <a:off x="0" y="-100013"/>
            <a:ext cx="9144000" cy="549276"/>
            <a:chOff x="0" y="0"/>
            <a:chExt cx="9144000" cy="548681"/>
          </a:xfrm>
        </p:grpSpPr>
        <p:pic>
          <p:nvPicPr>
            <p:cNvPr id="1047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1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8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39752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9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48264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0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44008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4" name="Группа 25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0"/>
            <a:chExt cx="9144000" cy="548681"/>
          </a:xfrm>
        </p:grpSpPr>
        <p:pic>
          <p:nvPicPr>
            <p:cNvPr id="1043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1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39752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5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48264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6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44008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5" name="Группа 37"/>
          <p:cNvGrpSpPr>
            <a:grpSpLocks/>
          </p:cNvGrpSpPr>
          <p:nvPr/>
        </p:nvGrpSpPr>
        <p:grpSpPr bwMode="auto">
          <a:xfrm>
            <a:off x="-107950" y="476250"/>
            <a:ext cx="547688" cy="5976938"/>
            <a:chOff x="0" y="476672"/>
            <a:chExt cx="548680" cy="5976664"/>
          </a:xfrm>
        </p:grpSpPr>
        <p:pic>
          <p:nvPicPr>
            <p:cNvPr id="1040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121044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1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3226668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2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517088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6" name="Группа 38"/>
          <p:cNvGrpSpPr>
            <a:grpSpLocks/>
          </p:cNvGrpSpPr>
          <p:nvPr/>
        </p:nvGrpSpPr>
        <p:grpSpPr bwMode="auto">
          <a:xfrm>
            <a:off x="8675688" y="404813"/>
            <a:ext cx="549275" cy="5976937"/>
            <a:chOff x="0" y="476672"/>
            <a:chExt cx="548680" cy="5976664"/>
          </a:xfrm>
        </p:grpSpPr>
        <p:pic>
          <p:nvPicPr>
            <p:cNvPr id="1037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121044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8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3226668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9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517088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83" y="3140969"/>
            <a:ext cx="2414245" cy="240351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295419" cy="1512168"/>
          </a:xfrm>
        </p:spPr>
        <p:txBody>
          <a:bodyPr>
            <a:normAutofit fontScale="90000"/>
          </a:bodyPr>
          <a:lstStyle/>
          <a:p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</a:t>
            </a:r>
            <a:b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№35»</a:t>
            </a:r>
            <a:b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58279" y="1988840"/>
            <a:ext cx="6578312" cy="43924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4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на ладошках»</a:t>
            </a:r>
          </a:p>
          <a:p>
            <a:pPr marL="0" indent="0" algn="ctr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2мл.гр. Понушкова Вера Васильевна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3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395" y="361950"/>
            <a:ext cx="6447501" cy="9906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крупами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1352550"/>
            <a:ext cx="5000103" cy="207644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endParaRPr lang="ru-RU" sz="1950" b="1" dirty="0" smtClean="0">
              <a:solidFill>
                <a:srgbClr val="B30D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 smtClean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крупу перебираю,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Мамочке помочь хочу.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 закрытыми глазами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 от гречки отличу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99"/>
          <a:stretch/>
        </p:blipFill>
        <p:spPr>
          <a:xfrm>
            <a:off x="5508104" y="820250"/>
            <a:ext cx="3276833" cy="27975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:\Изображение 28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9" t="41926" r="31466" b="8595"/>
          <a:stretch/>
        </p:blipFill>
        <p:spPr bwMode="auto">
          <a:xfrm>
            <a:off x="3707904" y="3458934"/>
            <a:ext cx="3150705" cy="260405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63051"/>
            <a:ext cx="2383880" cy="299582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9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29" y="102986"/>
            <a:ext cx="6447501" cy="990600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шерстяными нитками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t="8833" r="30366" b="26624"/>
          <a:stretch/>
        </p:blipFill>
        <p:spPr>
          <a:xfrm>
            <a:off x="5998684" y="812558"/>
            <a:ext cx="2967873" cy="223105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2487" r="-10495" b="23843"/>
          <a:stretch/>
        </p:blipFill>
        <p:spPr>
          <a:xfrm>
            <a:off x="2761751" y="1402993"/>
            <a:ext cx="3399182" cy="213443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r="10172"/>
          <a:stretch/>
        </p:blipFill>
        <p:spPr>
          <a:xfrm>
            <a:off x="132017" y="2326687"/>
            <a:ext cx="2862470" cy="196132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12157" r="5161"/>
          <a:stretch/>
        </p:blipFill>
        <p:spPr>
          <a:xfrm>
            <a:off x="78131" y="4288009"/>
            <a:ext cx="2970242" cy="222350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60253" y="1088511"/>
            <a:ext cx="2154902" cy="117917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1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Карандашик я кручу, ручки развивать хочу</a:t>
            </a:r>
            <a:endParaRPr lang="ru-RU" sz="2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28703" r="23474"/>
          <a:stretch/>
        </p:blipFill>
        <p:spPr>
          <a:xfrm>
            <a:off x="5834606" y="3869515"/>
            <a:ext cx="3296031" cy="203545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0084" y="3185901"/>
            <a:ext cx="2154902" cy="117917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1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ПЛЕТЕНИЕ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1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КОСИЧЕК</a:t>
            </a:r>
            <a:endParaRPr lang="ru-RU" sz="21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4644" r="12936" b="4809"/>
          <a:stretch/>
        </p:blipFill>
        <p:spPr>
          <a:xfrm>
            <a:off x="3017615" y="3679715"/>
            <a:ext cx="2788654" cy="247981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49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764" y="546478"/>
            <a:ext cx="3949235" cy="101031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Игры-шнуровки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5240" r="22129"/>
          <a:stretch/>
        </p:blipFill>
        <p:spPr>
          <a:xfrm>
            <a:off x="5439505" y="566552"/>
            <a:ext cx="3332052" cy="270213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9"/>
          <a:stretch/>
        </p:blipFill>
        <p:spPr>
          <a:xfrm>
            <a:off x="169427" y="2780928"/>
            <a:ext cx="2007716" cy="319635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4" t="21577" r="12975" b="15116"/>
          <a:stretch/>
        </p:blipFill>
        <p:spPr>
          <a:xfrm>
            <a:off x="2405989" y="1556792"/>
            <a:ext cx="3071448" cy="317481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67" y="3444806"/>
            <a:ext cx="4003090" cy="300231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3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38" y="404664"/>
            <a:ext cx="3814736" cy="1020418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лентами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r="8894"/>
          <a:stretch/>
        </p:blipFill>
        <p:spPr>
          <a:xfrm>
            <a:off x="6156176" y="3758679"/>
            <a:ext cx="2425148" cy="257813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9"/>
          <a:stretch/>
        </p:blipFill>
        <p:spPr>
          <a:xfrm>
            <a:off x="629370" y="1299349"/>
            <a:ext cx="3419872" cy="227687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758679"/>
            <a:ext cx="3651025" cy="2738269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9118" r="10795" b="8821"/>
          <a:stretch/>
        </p:blipFill>
        <p:spPr>
          <a:xfrm>
            <a:off x="4716016" y="649668"/>
            <a:ext cx="3672408" cy="274409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4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390" y="314759"/>
            <a:ext cx="4213610" cy="1084982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пуговицами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5"/>
          <a:stretch/>
        </p:blipFill>
        <p:spPr>
          <a:xfrm>
            <a:off x="4860032" y="476672"/>
            <a:ext cx="4021764" cy="2740279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10" y="3573016"/>
            <a:ext cx="4320480" cy="273424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3" y="1399741"/>
            <a:ext cx="4093267" cy="306995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65897" y="5023758"/>
            <a:ext cx="359859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90C226"/>
              </a:buClr>
              <a:buSzPct val="80000"/>
              <a:defRPr/>
            </a:pPr>
            <a:r>
              <a:rPr lang="ru-RU" sz="2100" b="1" dirty="0">
                <a:solidFill>
                  <a:srgbClr val="B30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ПУГОВКИ ПЕРЕБИРАЮ, ИХ В СВОЙ ДОМИК ОПУСКАЮ!</a:t>
            </a:r>
            <a:endParaRPr lang="ru-RU" sz="2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6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782" y="-86814"/>
            <a:ext cx="2952328" cy="1289537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13157" r="10064" b="12461"/>
          <a:stretch/>
        </p:blipFill>
        <p:spPr>
          <a:xfrm>
            <a:off x="2716382" y="2321080"/>
            <a:ext cx="3256745" cy="218618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3" y="2606659"/>
            <a:ext cx="2376264" cy="316835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10018" b="26917"/>
          <a:stretch/>
        </p:blipFill>
        <p:spPr>
          <a:xfrm>
            <a:off x="4623673" y="422910"/>
            <a:ext cx="4124869" cy="215679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522" y="952094"/>
            <a:ext cx="3286831" cy="181141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 в руках катаю,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пальчиков верчу.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Непременно каждый пальчик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послушным научу.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13023" r="15554" b="12094"/>
          <a:stretch/>
        </p:blipFill>
        <p:spPr>
          <a:xfrm>
            <a:off x="5452948" y="4402500"/>
            <a:ext cx="3295594" cy="222937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t="2536" r="7410" b="7404"/>
          <a:stretch/>
        </p:blipFill>
        <p:spPr>
          <a:xfrm>
            <a:off x="6161838" y="2693145"/>
            <a:ext cx="2520280" cy="187220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212" r="30681" b="-212"/>
          <a:stretch/>
        </p:blipFill>
        <p:spPr>
          <a:xfrm>
            <a:off x="2656194" y="4365303"/>
            <a:ext cx="2731064" cy="222937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20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3166"/>
            <a:ext cx="4680520" cy="1543666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9685">
            <a:off x="688346" y="1767139"/>
            <a:ext cx="3550766" cy="266307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4814" y="1602279"/>
            <a:ext cx="5081445" cy="381108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47664" y="4679736"/>
            <a:ext cx="3672408" cy="1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пирамидами</a:t>
            </a:r>
            <a:endParaRPr lang="ru-RU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«Воздушные шары»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20124" b="12501"/>
          <a:stretch/>
        </p:blipFill>
        <p:spPr>
          <a:xfrm>
            <a:off x="2699792" y="1196752"/>
            <a:ext cx="4212592" cy="315944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t="747" r="29403" b="-747"/>
          <a:stretch/>
        </p:blipFill>
        <p:spPr>
          <a:xfrm rot="21156916">
            <a:off x="899592" y="3707719"/>
            <a:ext cx="3672161" cy="287096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r="6734" b="3352"/>
          <a:stretch/>
        </p:blipFill>
        <p:spPr>
          <a:xfrm rot="596710">
            <a:off x="5263340" y="3707719"/>
            <a:ext cx="3173769" cy="283613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4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в творчестве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717">
            <a:off x="643103" y="2127490"/>
            <a:ext cx="4896544" cy="367240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24919"/>
          <a:stretch/>
        </p:blipFill>
        <p:spPr>
          <a:xfrm rot="826077">
            <a:off x="5696468" y="1638389"/>
            <a:ext cx="2880321" cy="31409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534465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пальчиками, ладошками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8" r="16589"/>
          <a:stretch/>
        </p:blipFill>
        <p:spPr>
          <a:xfrm>
            <a:off x="683568" y="1268760"/>
            <a:ext cx="4536504" cy="301491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39900" r="11801" b="18101"/>
          <a:stretch/>
        </p:blipFill>
        <p:spPr>
          <a:xfrm>
            <a:off x="3131840" y="3284984"/>
            <a:ext cx="5595022" cy="302433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98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100176" cy="1622715"/>
          </a:xfrm>
        </p:spPr>
        <p:txBody>
          <a:bodyPr>
            <a:noAutofit/>
          </a:bodyPr>
          <a:lstStyle/>
          <a:p>
            <a:pPr algn="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способностей и дарований детей –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кончиках их пальцев.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пальцев, образно говоря, идут тончайшие ручейки,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питают источник творческой мысли»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885" y="1700808"/>
            <a:ext cx="8473854" cy="460851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совершенствуя тонкую моторику пальцев рук, мы усложняем строение мозга, развиваем психику и интеллект ребенка. Через развитие мелкой моторики мы совершенствуем психические процессы и речевую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функцию малыша.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кончиках детских пальчиков расположены нервные окончания, которые способствуют передаче огромного количества сигналов в мозговой центр, а это влияет на развитие ребенка в целом. Именно поэтому, актуальность мелкой моторики бесспорна. Все способы развития мелкой моторики оказывают благотворное воздействие на организм. </a:t>
            </a:r>
          </a:p>
          <a:p>
            <a:pPr marL="0" indent="0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8600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18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69563">
            <a:off x="239702" y="2215807"/>
            <a:ext cx="8378356" cy="1591035"/>
          </a:xfrm>
        </p:spPr>
        <p:txBody>
          <a:bodyPr/>
          <a:lstStyle/>
          <a:p>
            <a:r>
              <a:rPr lang="ru-RU" sz="8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 </a:t>
            </a:r>
            <a:endParaRPr lang="ru-RU" sz="8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72008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568952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на ладошках»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Понушкова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 Васильевна</a:t>
            </a: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2 мл. гр.,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педагоги.</a:t>
            </a: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-творческий.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срокам реализации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долгосрочный (октябрь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май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развивать мелкую моторику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младшего дошкольного возраста во взаимодействии с семьей в играх. Формировать сенсомоторные способности детей на основе предметно-развивающей среды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координации движения кистей рук;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интерес, упражнять в установлении сходства и различия между предметами;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у детей обследовательских умений и навыков.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Повышать уровень педагогической компетентности родителей по формированию представлений о сенсомоторной деятельности детей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представления о цвете, форме, величине предметов, положения их в пространстве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Привлекать родителей к участию в жизни детей в детском саду.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речь как средство общения;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Создавать условия для накопления первичного позитивного опыта взаимодействия с окружающими сверстниками и взрослыми;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593840"/>
              </p:ext>
            </p:extLst>
          </p:nvPr>
        </p:nvGraphicFramePr>
        <p:xfrm>
          <a:off x="0" y="-13896"/>
          <a:ext cx="9144000" cy="6871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712"/>
                <a:gridCol w="7164288"/>
              </a:tblGrid>
              <a:tr h="6119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проекта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работы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</a:tr>
              <a:tr h="206672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Подготовительный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пределить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практическую значимость 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октябрь-ноябрь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и анализ литературы по проблеме развития мелкой моторики у детей младшего дошкольного возраста.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Обследование детей - выявление уровня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сформированности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сенсомоторных навыков задача: зафиксировать и проанализировать особенности развития мелкой моторики на начало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родителей, выявление их компетентности по данной теме.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консультаций, бесед с родителями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материалов для изготовления дидактических пособий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</a:tr>
              <a:tr h="291586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Основной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Цель: 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развивать</a:t>
                      </a:r>
                      <a:r>
                        <a:rPr lang="ru-RU" sz="12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мелкую моторику рук детей, повышать компетенцию родителей и педагогов по данной теме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дидактических пособий и др. практического материала совместно с детьми и родителями.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картотеки игр с изготовленными пособиями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 пальчиковых игр для детей младшего дошкольного возраста, включение их в ежедневные занятия.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для родителей наглядно-информационного материала.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выставки пособий для родителей «Мы ребятами играем, наши ручки развиваем». </a:t>
                      </a:r>
                    </a:p>
                    <a:p>
                      <a:pPr marL="342900" lvl="0" indent="-342900" algn="just">
                        <a:spcBef>
                          <a:spcPts val="1125"/>
                        </a:spcBef>
                        <a:spcAft>
                          <a:spcPts val="1125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мастер класса для педагогов по изготовлению дидактической игры «Воздушные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шары»</a:t>
                      </a:r>
                    </a:p>
                    <a:p>
                      <a:pPr marL="342900" lvl="0" indent="-342900" algn="just">
                        <a:spcBef>
                          <a:spcPts val="1125"/>
                        </a:spcBef>
                        <a:spcAft>
                          <a:spcPts val="1125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Ежедневные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и групповые занятия по развитию мелкой моторики рук детей. </a:t>
                      </a:r>
                    </a:p>
                  </a:txBody>
                  <a:tcPr marL="23242" marR="23242" marT="0" marB="0"/>
                </a:tc>
              </a:tr>
              <a:tr h="12773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Заключительный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Цель: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оценить результативность проекта.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апрель-май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Итоговая диагностика развития мелкой моторики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Родительское собрание в форме игрового – тренинга с детьми.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фотовыставки для родителей «Ум на кончиках пальцев»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на педсовете презентация проекта.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242" marR="2324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0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5405" b="27773"/>
          <a:stretch/>
        </p:blipFill>
        <p:spPr>
          <a:xfrm rot="471907">
            <a:off x="4944330" y="543235"/>
            <a:ext cx="3335743" cy="3753587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0" t="6996" r="7026" b="7090"/>
          <a:stretch/>
        </p:blipFill>
        <p:spPr>
          <a:xfrm rot="21057540">
            <a:off x="813315" y="1308356"/>
            <a:ext cx="3096344" cy="4777216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7506" b="48964"/>
          <a:stretch/>
        </p:blipFill>
        <p:spPr>
          <a:xfrm>
            <a:off x="5146238" y="4221088"/>
            <a:ext cx="2856889" cy="208823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7256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7221375"/>
              </p:ext>
            </p:extLst>
          </p:nvPr>
        </p:nvGraphicFramePr>
        <p:xfrm>
          <a:off x="467544" y="692696"/>
          <a:ext cx="4029844" cy="543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5775529"/>
              </p:ext>
            </p:extLst>
          </p:nvPr>
        </p:nvGraphicFramePr>
        <p:xfrm>
          <a:off x="4572000" y="764703"/>
          <a:ext cx="3896172" cy="5380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73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5040560" cy="1363587"/>
          </a:xfrm>
        </p:spPr>
        <p:txBody>
          <a:bodyPr/>
          <a:lstStyle/>
          <a:p>
            <a:pPr algn="l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  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36917" y="908721"/>
            <a:ext cx="9280917" cy="5649352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7092280" y="5919413"/>
            <a:ext cx="2154902" cy="117917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…и 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6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пальчиковых игр для детей 3-4 лет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Е.А. Савельева «Веселые лошадки» 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А.Е. Плотникова «Тематические пальчиковые игры»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Лопатушки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Топатушки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7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79" y="2615970"/>
            <a:ext cx="5835690" cy="557097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прищепками</a:t>
            </a:r>
            <a:r>
              <a:rPr lang="ru-RU" sz="36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</a:t>
            </a:r>
            <a:b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утром</a:t>
            </a:r>
            <a:b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Рано встает.</a:t>
            </a:r>
            <a:b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Лучики тянет -  тепло нам дает</a:t>
            </a:r>
            <a:br>
              <a:rPr lang="ru-RU" sz="2325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1" y="3173067"/>
            <a:ext cx="3498884" cy="262416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95377"/>
            <a:ext cx="3309731" cy="228848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 r="10401" b="11222"/>
          <a:stretch/>
        </p:blipFill>
        <p:spPr>
          <a:xfrm>
            <a:off x="4341003" y="3154066"/>
            <a:ext cx="4078918" cy="264316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57481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Бельевыми прищепками конструировать различные предметы</a:t>
            </a:r>
          </a:p>
        </p:txBody>
      </p:sp>
    </p:spTree>
    <p:extLst>
      <p:ext uri="{BB962C8B-B14F-4D97-AF65-F5344CB8AC3E}">
        <p14:creationId xmlns:p14="http://schemas.microsoft.com/office/powerpoint/2010/main" val="72592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Фокина Л. П. Шаблон (фон) презентации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(фон) презентации12</Template>
  <TotalTime>1494</TotalTime>
  <Words>647</Words>
  <Application>Microsoft Office PowerPoint</Application>
  <PresentationFormat>Экран (4:3)</PresentationFormat>
  <Paragraphs>104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 3</vt:lpstr>
      <vt:lpstr>Фокина Л. П. Шаблон (фон) презентации12</vt:lpstr>
      <vt:lpstr>Муниципальное бюджетное дошкольное образовательное учреждение  «Детский сад общеразвивающего вида №35»  Педагогический проект</vt:lpstr>
      <vt:lpstr>Источники способностей и дарований детей –  на кончиках их пальцев.  От пальцев, образно говоря, идут тончайшие ручейки,  которые питают источник творческой мысли»  В. А. Сухомлинский  </vt:lpstr>
      <vt:lpstr>Паспорт проекта</vt:lpstr>
      <vt:lpstr>Презентация PowerPoint</vt:lpstr>
      <vt:lpstr>Подготовительный этап</vt:lpstr>
      <vt:lpstr>Презентация PowerPoint</vt:lpstr>
      <vt:lpstr>Основной этап     </vt:lpstr>
      <vt:lpstr>Пальчиковые игры</vt:lpstr>
      <vt:lpstr>Игры с прищепками «Солнышко» Солнышко утром Рано встает. Лучики тянет -  тепло нам дает     </vt:lpstr>
      <vt:lpstr>Игры с крупами</vt:lpstr>
      <vt:lpstr>Игры с шерстяными нитками</vt:lpstr>
      <vt:lpstr>Игры-шнуровки</vt:lpstr>
      <vt:lpstr>Игры с лентами</vt:lpstr>
      <vt:lpstr>Игры с пуговицами</vt:lpstr>
      <vt:lpstr>Массаж</vt:lpstr>
      <vt:lpstr>Конструирование</vt:lpstr>
      <vt:lpstr>Дидактическая игра «Воздушные шары»</vt:lpstr>
      <vt:lpstr>Развитие мелкой моторики в творчестве</vt:lpstr>
      <vt:lpstr>Пальчиковые игры</vt:lpstr>
      <vt:lpstr>Спасибо за внимание</vt:lpstr>
      <vt:lpstr>Спасибо за внимание.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Александр</cp:lastModifiedBy>
  <cp:revision>49</cp:revision>
  <dcterms:created xsi:type="dcterms:W3CDTF">2013-07-23T10:02:32Z</dcterms:created>
  <dcterms:modified xsi:type="dcterms:W3CDTF">2016-02-27T01:02:42Z</dcterms:modified>
</cp:coreProperties>
</file>