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1"/>
  </p:notesMasterIdLst>
  <p:sldIdLst>
    <p:sldId id="266" r:id="rId2"/>
    <p:sldId id="267" r:id="rId3"/>
    <p:sldId id="268" r:id="rId4"/>
    <p:sldId id="269" r:id="rId5"/>
    <p:sldId id="270" r:id="rId6"/>
    <p:sldId id="271" r:id="rId7"/>
    <p:sldId id="274" r:id="rId8"/>
    <p:sldId id="272" r:id="rId9"/>
    <p:sldId id="277" r:id="rId10"/>
    <p:sldId id="273" r:id="rId11"/>
    <p:sldId id="257" r:id="rId12"/>
    <p:sldId id="275" r:id="rId13"/>
    <p:sldId id="258" r:id="rId14"/>
    <p:sldId id="259" r:id="rId15"/>
    <p:sldId id="260" r:id="rId16"/>
    <p:sldId id="261" r:id="rId17"/>
    <p:sldId id="276" r:id="rId18"/>
    <p:sldId id="278" r:id="rId19"/>
    <p:sldId id="262" r:id="rId20"/>
    <p:sldId id="263" r:id="rId21"/>
    <p:sldId id="264" r:id="rId22"/>
    <p:sldId id="265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9" r:id="rId31"/>
    <p:sldId id="286" r:id="rId32"/>
    <p:sldId id="291" r:id="rId33"/>
    <p:sldId id="287" r:id="rId34"/>
    <p:sldId id="288" r:id="rId35"/>
    <p:sldId id="290" r:id="rId36"/>
    <p:sldId id="292" r:id="rId37"/>
    <p:sldId id="293" r:id="rId38"/>
    <p:sldId id="295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94660"/>
  </p:normalViewPr>
  <p:slideViewPr>
    <p:cSldViewPr>
      <p:cViewPr varScale="1">
        <p:scale>
          <a:sx n="67" d="100"/>
          <a:sy n="67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A08A2-1293-4F49-9969-C5ABCF755AD9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93638-23FE-423A-955D-804B53CBF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93638-23FE-423A-955D-804B53CBFFB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335758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Маленькие творцы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45861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Воспитатель Гуляева Н.А</a:t>
            </a:r>
            <a:r>
              <a:rPr lang="ru-RU" sz="4400" b="1" dirty="0" smtClean="0"/>
              <a:t>.</a:t>
            </a:r>
          </a:p>
          <a:p>
            <a:r>
              <a:rPr lang="ru-RU" sz="2400" b="1" dirty="0" smtClean="0"/>
              <a:t>2015-2016 учебный год</a:t>
            </a:r>
            <a:endParaRPr lang="ru-RU" sz="24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 занятиях по программе дополнительного образования дети в игровой форме закрепляли знания, полученные 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090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занятиях по основной программе обучения – это и закрепление знаний  о домашних и диких животных, рыбах, закрепление названий геометрических фигур  и ориентировка в пространстве.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DSC061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sp>
        <p:nvSpPr>
          <p:cNvPr id="5" name="TextBox 4"/>
          <p:cNvSpPr txBox="1"/>
          <p:nvPr/>
        </p:nvSpPr>
        <p:spPr>
          <a:xfrm>
            <a:off x="357158" y="357166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Создание коллективной аппликации по мотивам сказки «Колобок»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ёлочек нужно много!</a:t>
            </a:r>
            <a:endParaRPr lang="ru-RU" dirty="0"/>
          </a:p>
        </p:txBody>
      </p:sp>
      <p:pic>
        <p:nvPicPr>
          <p:cNvPr id="4" name="Содержимое 3" descr="DSC061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4" cy="47085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61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sp>
        <p:nvSpPr>
          <p:cNvPr id="6" name="TextBox 5"/>
          <p:cNvSpPr txBox="1"/>
          <p:nvPr/>
        </p:nvSpPr>
        <p:spPr>
          <a:xfrm>
            <a:off x="0" y="214290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 солнышко должно быть обязательно!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Травку нарисуем пластилином…</a:t>
            </a:r>
            <a:endParaRPr lang="ru-RU" dirty="0"/>
          </a:p>
        </p:txBody>
      </p:sp>
      <p:pic>
        <p:nvPicPr>
          <p:cNvPr id="4" name="Содержимое 3" descr="DSC061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навстречу идёт медведь.</a:t>
            </a:r>
            <a:endParaRPr lang="ru-RU" dirty="0"/>
          </a:p>
        </p:txBody>
      </p:sp>
      <p:pic>
        <p:nvPicPr>
          <p:cNvPr id="4" name="Содержимое 3" descr="DSC061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какая замечательная картина у нас получилась!</a:t>
            </a:r>
            <a:endParaRPr lang="ru-RU" dirty="0"/>
          </a:p>
        </p:txBody>
      </p:sp>
      <p:pic>
        <p:nvPicPr>
          <p:cNvPr id="6" name="Содержимое 5" descr="DSC061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4" cy="47085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покатился колобок дальше!</a:t>
            </a:r>
            <a:endParaRPr lang="ru-RU" dirty="0"/>
          </a:p>
        </p:txBody>
      </p:sp>
      <p:pic>
        <p:nvPicPr>
          <p:cNvPr id="4" name="Содержимое 3" descr="DSC062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854" y="1600200"/>
            <a:ext cx="7272292" cy="47085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результате проекта создали макет аквариума</a:t>
            </a:r>
            <a:endParaRPr lang="ru-RU" sz="3200" dirty="0"/>
          </a:p>
        </p:txBody>
      </p:sp>
      <p:pic>
        <p:nvPicPr>
          <p:cNvPr id="4" name="Содержимое 3" descr="DSC06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4" cy="47085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 на кружке сделали коллективную аппликацию пластилином</a:t>
            </a:r>
            <a:endParaRPr lang="ru-RU" sz="3200" dirty="0"/>
          </a:p>
        </p:txBody>
      </p:sp>
      <p:pic>
        <p:nvPicPr>
          <p:cNvPr id="4" name="Содержимое 3" descr="DSC061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691322"/>
            <a:ext cx="6035040" cy="452628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+mn-lt"/>
              </a:rPr>
              <a:t> </a:t>
            </a:r>
            <a:r>
              <a:rPr lang="ru-RU" sz="2400" dirty="0" smtClean="0"/>
              <a:t>Занятия по программе дополнительного образования осуществлялись в соответствии с перспективным планом, составленным мною на 2015-2016 учебный год  и проводились  1раз </a:t>
            </a:r>
            <a:r>
              <a:rPr lang="ru-RU" sz="2700" dirty="0" smtClean="0"/>
              <a:t>в неделю, во 2-у половину дня.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577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Целью программы   было осуществление условий для самореализации ребенка в творчестве, воплощения в художественной работе собственных неповторимых черт, своей индивидуальности.                                                                                                                         В начале года я выявила, умеют ли дети работать с пластилином. На основе полученных данных составила план на весь учебный год со следующими задачами:</a:t>
            </a:r>
            <a:br>
              <a:rPr lang="ru-RU" sz="2400" dirty="0" smtClean="0"/>
            </a:br>
            <a:r>
              <a:rPr lang="ru-RU" sz="2400" dirty="0" smtClean="0"/>
              <a:t>* развитие мелкой моторики;</a:t>
            </a:r>
            <a:br>
              <a:rPr lang="ru-RU" sz="2400" dirty="0" smtClean="0"/>
            </a:br>
            <a:r>
              <a:rPr lang="ru-RU" sz="2400" dirty="0" smtClean="0"/>
              <a:t>* формирование художественного вкуса;</a:t>
            </a:r>
            <a:br>
              <a:rPr lang="ru-RU" sz="2400" dirty="0" smtClean="0"/>
            </a:br>
            <a:r>
              <a:rPr lang="ru-RU" sz="2400" dirty="0" smtClean="0"/>
              <a:t>* углубить интерес к лепке;</a:t>
            </a:r>
            <a:br>
              <a:rPr lang="ru-RU" sz="2400" dirty="0" smtClean="0"/>
            </a:br>
            <a:r>
              <a:rPr lang="ru-RU" sz="2400" dirty="0" smtClean="0"/>
              <a:t>* формированию практических трудовых навыков;</a:t>
            </a:r>
            <a:br>
              <a:rPr lang="ru-RU" sz="2400" dirty="0" smtClean="0"/>
            </a:br>
            <a:r>
              <a:rPr lang="ru-RU" sz="2400" dirty="0" smtClean="0"/>
              <a:t>* воспитание творческой активности.</a:t>
            </a:r>
            <a:br>
              <a:rPr lang="ru-RU" sz="2400" dirty="0" smtClean="0"/>
            </a:br>
            <a:endParaRPr lang="ru-RU" sz="24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Учимся дополнять детали с помощью различных предметов</a:t>
            </a:r>
            <a:endParaRPr lang="ru-RU" sz="3200" dirty="0"/>
          </a:p>
        </p:txBody>
      </p:sp>
      <p:pic>
        <p:nvPicPr>
          <p:cNvPr id="4" name="Содержимое 3" descr="DSC06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691322"/>
            <a:ext cx="6035040" cy="452628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Аквариум готов!</a:t>
            </a:r>
            <a:endParaRPr lang="ru-RU" sz="3200" dirty="0"/>
          </a:p>
        </p:txBody>
      </p:sp>
      <p:pic>
        <p:nvPicPr>
          <p:cNvPr id="4" name="Содержимое 3" descr="DSC06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1627" y="1484313"/>
            <a:ext cx="6427996" cy="452596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r>
              <a:rPr lang="ru-RU" sz="3100" dirty="0" smtClean="0"/>
              <a:t>Поделки изготавливали и к тематическим праздникам</a:t>
            </a:r>
            <a:br>
              <a:rPr lang="ru-RU" sz="3100" dirty="0" smtClean="0"/>
            </a:br>
            <a:r>
              <a:rPr lang="ru-RU" sz="3100" dirty="0" smtClean="0"/>
              <a:t>Снежинки</a:t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4" name="Содержимое 3" descr="DSC062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4363" y="2951235"/>
            <a:ext cx="2675273" cy="200645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Игрушки: медвежонок</a:t>
            </a:r>
            <a:endParaRPr lang="ru-RU" dirty="0"/>
          </a:p>
        </p:txBody>
      </p:sp>
      <p:pic>
        <p:nvPicPr>
          <p:cNvPr id="4" name="Содержимое 3" descr="DSC062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7686" y="1600200"/>
            <a:ext cx="3448627" cy="4708525"/>
          </a:xfr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 тематическим праздникам: «Новогодние игрущки», «Цветы для мамы»,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Зайчик (выполнила Аня Б.)</a:t>
            </a:r>
            <a:endParaRPr lang="ru-RU" dirty="0"/>
          </a:p>
        </p:txBody>
      </p:sp>
      <p:pic>
        <p:nvPicPr>
          <p:cNvPr id="4" name="Содержимое 3" descr="DSC062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1593" y="1600200"/>
            <a:ext cx="3480814" cy="470852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Щенок (выполнила Лера К.)</a:t>
            </a:r>
            <a:endParaRPr lang="ru-RU" dirty="0"/>
          </a:p>
        </p:txBody>
      </p:sp>
      <p:pic>
        <p:nvPicPr>
          <p:cNvPr id="4" name="Содержимое 3" descr="DSC062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Кошечка (выполнила Катя З.)</a:t>
            </a:r>
            <a:endParaRPr lang="ru-RU" dirty="0"/>
          </a:p>
        </p:txBody>
      </p:sp>
      <p:pic>
        <p:nvPicPr>
          <p:cNvPr id="4" name="Содержимое 3" descr="DSC062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652" y="1600200"/>
            <a:ext cx="4600696" cy="47085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Как вариант я использовала в своей работе  идею раскрашивания черно белых картинок с помощью пластилина.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За основу берется любой рисунок или контур из раскраски и вместо фломастеров и карандашей, ребенок использует пластилин нужных цветов. В результате картинка получается очень оригинальная и рельефная. Это приводит детей в неописуемый восторг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62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4" cy="470852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62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4" cy="47085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Я поставила перед собой такую цель — развитие  практического интеллекта через мелкую моторику рук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Мелкая моторика очень важна, поскольку через нее развиваются такие высшие свойства сознания, как внимание, мышление, координация, воображение, наблюдательность, зрительная и двигательная память, речь. В структуру каждого занятия включала двигательные минутки, дыхательные упражнения и пальчиковую гимнастику  подбирала согласно возрасту, чтобы они были  понятны детям.  Проводила словарную работу над незнакомыми выражениями.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                        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Ловкие у Арины пальчики!</a:t>
            </a:r>
            <a:endParaRPr lang="ru-RU" sz="3200" dirty="0"/>
          </a:p>
        </p:txBody>
      </p:sp>
      <p:pic>
        <p:nvPicPr>
          <p:cNvPr id="4" name="Содержимое 3" descr="DSC062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4" cy="470852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Чтобы хорошо получилось, надо очень постараться!</a:t>
            </a:r>
            <a:endParaRPr lang="ru-RU" sz="2400" dirty="0"/>
          </a:p>
        </p:txBody>
      </p:sp>
      <p:pic>
        <p:nvPicPr>
          <p:cNvPr id="4" name="Содержимое 3" descr="DSC062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4" cy="470852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62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4" cy="470852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62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4" cy="470852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корова у Полины получилась великолепная!</a:t>
            </a:r>
            <a:endParaRPr lang="ru-RU" dirty="0"/>
          </a:p>
        </p:txBody>
      </p:sp>
      <p:pic>
        <p:nvPicPr>
          <p:cNvPr id="4" name="Содержимое 3" descr="DSC063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03" y="1600200"/>
            <a:ext cx="3531393" cy="4708525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 зависимости от поставленных задач использовала различные методы обучения: словесные, наглядные, практические. В начале работы  по программе  приходилось работать с каждым ребенком индивидуально. Особое внимание уделяла освещенности помещения, знакомила детей с правилами безопасности труда.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При построении работы я обратила внимание на следующие направления: </a:t>
            </a:r>
          </a:p>
          <a:p>
            <a:pPr lvl="0"/>
            <a:r>
              <a:rPr lang="ru-RU" sz="2400" dirty="0" smtClean="0"/>
              <a:t>познавательное направление: включает в себя цикл познавательных мероприятий,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 lvl="0"/>
            <a:r>
              <a:rPr lang="ru-RU" sz="2400" dirty="0" smtClean="0"/>
              <a:t>практическое направление: включает в себя продуктивную деятельность детей, лепку из пластилина.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Для успешной работы с детьми созданы определённые условия, подобраны необходимые атрибуты.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Всю развивающую и обучающую работу строила на основе индивидуального подхода. На первых занятиях использовала игры и упражнения, которые сами по себе довольно занимательны и не представляют для детей особой трудности. Делается это для того, чтобы ребята испытали уверенность в своих действиях, почувствовали вкус победы. В дальнейшем усложняла содержание игр. Самым главным во время игровых занятий отмечала все достижения детей, не акцентировала внимание на недостатки, хвалила за успехи и не ругала за ошибки</a:t>
            </a:r>
            <a:endParaRPr lang="ru-RU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Систематическая работа по программе дополнительного образования положительно сказалась на формировании  взаимоотношений между детьми, они научились помогать друг другу, дарить подарки, сделанные своими руками. Это доставляло им радость, было полезно и увлекательно  для дошкольников.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Таким образом, подводя итог работы по программе за отчетный период, я могу утверждать, что благодаря  лепке  у детей сформировались такие качества как:</a:t>
            </a:r>
            <a:br>
              <a:rPr lang="ru-RU" sz="2400" dirty="0" smtClean="0"/>
            </a:br>
            <a:r>
              <a:rPr lang="ru-RU" sz="2400" dirty="0" smtClean="0"/>
              <a:t>* точность;</a:t>
            </a:r>
            <a:br>
              <a:rPr lang="ru-RU" sz="2400" dirty="0" smtClean="0"/>
            </a:br>
            <a:r>
              <a:rPr lang="ru-RU" sz="2400" dirty="0" smtClean="0"/>
              <a:t>* согласованность движений кистей рук;</a:t>
            </a:r>
            <a:br>
              <a:rPr lang="ru-RU" sz="2400" dirty="0" smtClean="0"/>
            </a:br>
            <a:r>
              <a:rPr lang="ru-RU" sz="2400" dirty="0" smtClean="0"/>
              <a:t>* ловкость движений пальцев;</a:t>
            </a:r>
            <a:br>
              <a:rPr lang="ru-RU" sz="2400" dirty="0" smtClean="0"/>
            </a:br>
            <a:r>
              <a:rPr lang="ru-RU" sz="2400" dirty="0" smtClean="0"/>
              <a:t>* аккуратность, внимательность, творчество, мышление, т.е. качества, которые будут необходимы в дальнейшем для успешного обучения письму.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Подводя итог вышесказанному, можно сделать вывод о большой значимости лепки для развития детей, так как нет ни одной сферы развития личности, на которую бы оно не воздействовало. Я считаю, что заниматься  лепкой очень полезно для детей.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Так же  мною осуществлялась  большая  работа  с родителями в данном направлении: проводились необходимые консультации  и ознакомительные беседы о разных видах лепки, осваивались практические приёмы, сопровождавшиеся наглядным показом.</a:t>
            </a:r>
          </a:p>
          <a:p>
            <a:pPr>
              <a:buNone/>
            </a:pPr>
            <a:r>
              <a:rPr lang="ru-RU" sz="2400" dirty="0" smtClean="0"/>
              <a:t>     Поставленные задачи выполнены, но считаю, что  нужно продолжать развивать мелкую моторику рук, с учетом возрастных особенностей.</a:t>
            </a:r>
            <a:endParaRPr lang="ru-RU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Благодарю за внимание!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/>
          <a:lstStyle/>
          <a:p>
            <a:endParaRPr lang="ru-RU" sz="4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Гуляева Надежда Александровна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 с мячами</a:t>
            </a:r>
            <a:endParaRPr lang="ru-RU" dirty="0"/>
          </a:p>
        </p:txBody>
      </p:sp>
      <p:pic>
        <p:nvPicPr>
          <p:cNvPr id="4" name="Содержимое 3" descr="DSC062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Массаж рук гранёными карандашами</a:t>
            </a:r>
            <a:endParaRPr lang="ru-RU" dirty="0"/>
          </a:p>
        </p:txBody>
      </p:sp>
      <p:pic>
        <p:nvPicPr>
          <p:cNvPr id="4" name="Содержимое 3" descr="DSC062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 с клубочками «Кто быстрее»</a:t>
            </a:r>
            <a:endParaRPr lang="ru-RU" dirty="0"/>
          </a:p>
        </p:txBody>
      </p:sp>
      <p:pic>
        <p:nvPicPr>
          <p:cNvPr id="4" name="Содержимое 3" descr="DSC062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62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314" y="500042"/>
            <a:ext cx="8222775" cy="56261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«Соберите пуговицы»</a:t>
            </a:r>
            <a:endParaRPr lang="ru-RU" dirty="0"/>
          </a:p>
        </p:txBody>
      </p:sp>
      <p:pic>
        <p:nvPicPr>
          <p:cNvPr id="4" name="Содержимое 3" descr="DSC062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4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«Кто что придумает»</a:t>
            </a:r>
            <a:endParaRPr lang="ru-RU" dirty="0"/>
          </a:p>
        </p:txBody>
      </p:sp>
      <p:pic>
        <p:nvPicPr>
          <p:cNvPr id="4" name="Содержимое 3" descr="DSC062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742</Words>
  <Application>Microsoft Office PowerPoint</Application>
  <PresentationFormat>Экран (4:3)</PresentationFormat>
  <Paragraphs>64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Апекс</vt:lpstr>
      <vt:lpstr>Маленькие творцы</vt:lpstr>
      <vt:lpstr> Занятия по программе дополнительного образования осуществлялись в соответствии с перспективным планом, составленным мною на 2015-2016 учебный год  и проводились  1раз в неделю, во 2-у половину дня.</vt:lpstr>
      <vt:lpstr>Я поставила перед собой такую цель — развитие  практического интеллекта через мелкую моторику рук</vt:lpstr>
      <vt:lpstr>Упражнения с мячами</vt:lpstr>
      <vt:lpstr>Массаж рук гранёными карандашами</vt:lpstr>
      <vt:lpstr>Игра с клубочками «Кто быстрее»</vt:lpstr>
      <vt:lpstr>Слайд 7</vt:lpstr>
      <vt:lpstr>Игра «Соберите пуговицы»</vt:lpstr>
      <vt:lpstr>Игра «Кто что придумает»</vt:lpstr>
      <vt:lpstr>На занятиях по программе дополнительного образования дети в игровой форме закрепляли знания, полученные на</vt:lpstr>
      <vt:lpstr> </vt:lpstr>
      <vt:lpstr>А ёлочек нужно много!</vt:lpstr>
      <vt:lpstr>Слайд 13</vt:lpstr>
      <vt:lpstr> Травку нарисуем пластилином…</vt:lpstr>
      <vt:lpstr>А навстречу идёт медведь.</vt:lpstr>
      <vt:lpstr>Вот какая замечательная картина у нас получилась!</vt:lpstr>
      <vt:lpstr>И покатился колобок дальше!</vt:lpstr>
      <vt:lpstr>В результате проекта создали макет аквариума</vt:lpstr>
      <vt:lpstr>А на кружке сделали коллективную аппликацию пластилином</vt:lpstr>
      <vt:lpstr>Учимся дополнять детали с помощью различных предметов</vt:lpstr>
      <vt:lpstr>Аквариум готов!</vt:lpstr>
      <vt:lpstr> Поделки изготавливали и к тематическим праздникам Снежинки </vt:lpstr>
      <vt:lpstr>Игрушки: медвежонок</vt:lpstr>
      <vt:lpstr>Зайчик (выполнила Аня Б.)</vt:lpstr>
      <vt:lpstr>Щенок (выполнила Лера К.)</vt:lpstr>
      <vt:lpstr>Кошечка (выполнила Катя З.)</vt:lpstr>
      <vt:lpstr>Как вариант я использовала в своей работе  идею раскрашивания черно белых картинок с помощью пластилина. </vt:lpstr>
      <vt:lpstr>Слайд 28</vt:lpstr>
      <vt:lpstr>Слайд 29</vt:lpstr>
      <vt:lpstr>Ловкие у Арины пальчики!</vt:lpstr>
      <vt:lpstr>Чтобы хорошо получилось, надо очень постараться!</vt:lpstr>
      <vt:lpstr>Слайд 32</vt:lpstr>
      <vt:lpstr>Слайд 33</vt:lpstr>
      <vt:lpstr>А корова у Полины получилась великолепная!</vt:lpstr>
      <vt:lpstr>В зависимости от поставленных задач использовала различные методы обучения: словесные, наглядные, практические. В начале работы  по программе  приходилось работать с каждым ребенком индивидуально. Особое внимание уделяла освещенности помещения, знакомила детей с правилами безопасности труда. </vt:lpstr>
      <vt:lpstr>Для успешной работы с детьми созданы определённые условия, подобраны необходимые атрибуты.</vt:lpstr>
      <vt:lpstr>Систематическая работа по программе дополнительного образования положительно сказалась на формировании  взаимоотношений между детьми, они научились помогать друг другу, дарить подарки, сделанные своими руками. Это доставляло им радость, было полезно и увлекательно  для дошкольников.</vt:lpstr>
      <vt:lpstr>Подводя итог вышесказанному, можно сделать вывод о большой значимости лепки для развития детей, так как нет ни одной сферы развития личности, на которую бы оно не воздействовало. Я считаю, что заниматься  лепкой очень полезно для детей. 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Ilya</dc:creator>
  <cp:lastModifiedBy>Admin</cp:lastModifiedBy>
  <cp:revision>18</cp:revision>
  <dcterms:created xsi:type="dcterms:W3CDTF">2016-02-13T13:15:39Z</dcterms:created>
  <dcterms:modified xsi:type="dcterms:W3CDTF">2016-03-10T17:29:58Z</dcterms:modified>
</cp:coreProperties>
</file>