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F0E9-8F5A-4711-BA4F-29A556CB3DEA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292E-69C7-4109-9913-1688D547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0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292E-69C7-4109-9913-1688D547EF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7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5" y="516955"/>
            <a:ext cx="8712968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45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Муниципальное автономное дошкольное образовательное учреждение</a:t>
            </a:r>
          </a:p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«Детский сад №11 комбинированного вида»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657671"/>
            <a:ext cx="636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Авторы:</a:t>
            </a:r>
          </a:p>
          <a:p>
            <a:pPr lvl="0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Камендова Марина Владимировна</a:t>
            </a:r>
            <a:r>
              <a:rPr lang="ru-RU" b="1" dirty="0" smtClean="0">
                <a:solidFill>
                  <a:srgbClr val="FFCC66"/>
                </a:solidFill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учитель-логопед</a:t>
            </a:r>
          </a:p>
          <a:p>
            <a:pPr lvl="0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Каткова Ирина </a:t>
            </a:r>
            <a:r>
              <a:rPr lang="ru-RU" b="1" dirty="0" err="1" smtClean="0">
                <a:solidFill>
                  <a:srgbClr val="FFCC66"/>
                </a:solidFill>
                <a:latin typeface="Comic Sans MS" pitchFamily="66" charset="0"/>
              </a:rPr>
              <a:t>Алимовна</a:t>
            </a:r>
            <a:r>
              <a:rPr lang="ru-RU" b="1" dirty="0" smtClean="0">
                <a:solidFill>
                  <a:srgbClr val="FFCC66"/>
                </a:solidFill>
                <a:latin typeface="Comic Sans MS" pitchFamily="66" charset="0"/>
              </a:rPr>
              <a:t>, учитель-дефектолог</a:t>
            </a:r>
            <a:endParaRPr lang="ru-RU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88873"/>
            <a:ext cx="799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50" normalizeH="0" baseline="0" noProof="0" dirty="0" smtClean="0">
                <a:ln w="11430"/>
                <a:solidFill>
                  <a:srgbClr val="FF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«Мой дом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50" normalizeH="0" baseline="0" noProof="0" dirty="0" smtClean="0">
                <a:ln w="11430"/>
                <a:solidFill>
                  <a:srgbClr val="FF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Петропавловск-Камчатский»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2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 чего все начиналось…</a:t>
            </a:r>
            <a:endParaRPr lang="ru-RU" sz="3200" b="1" kern="0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16" y="4797152"/>
            <a:ext cx="2484000" cy="165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4" y="2787860"/>
            <a:ext cx="2484001" cy="165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4" y="2780928"/>
            <a:ext cx="2484000" cy="165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3" y="4797152"/>
            <a:ext cx="2466689" cy="165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60" y="4797152"/>
            <a:ext cx="2484000" cy="165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60" y="2787860"/>
            <a:ext cx="2484000" cy="165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908720"/>
            <a:ext cx="401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Петропавловская гавань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0809" y="1414028"/>
            <a:ext cx="3748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Петропавловский порт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0403" y="1937248"/>
            <a:ext cx="4983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Петропавловск - Камчатский</a:t>
            </a:r>
            <a:endParaRPr lang="ru-RU" sz="28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5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799" y="0"/>
            <a:ext cx="8816837" cy="13849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Василий Степанович </a:t>
            </a:r>
            <a:r>
              <a:rPr lang="ru-RU" sz="4800" b="1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Завойко</a:t>
            </a:r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36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ервый губернатор Камчатки</a:t>
            </a:r>
            <a:endParaRPr lang="ru-RU" sz="32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83" y="1484784"/>
            <a:ext cx="2075559" cy="25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825" y="4169895"/>
            <a:ext cx="2012473" cy="25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464016"/>
            <a:ext cx="385233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Ярко проявился организаторский и воинский талант губернатора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 обороне Петропавловского порта от нападения англо – французской эскадры в августе 1854 года.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 спасовал он перед превосходящими силами противника и одержал победу, став героем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Крымской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войны (1853–1856). Враг, имевший до штурма порта 2640 человек личного состава и 212 пушек, не смог захватить город и покинул Авачинскую губу, потерпев поражение от 988 русских воинов, имевших на вооружении 68 пушек.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416981"/>
            <a:ext cx="2073211" cy="252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5474" y="4012406"/>
            <a:ext cx="561662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6006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 мирная пушка на Никольской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сопке —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макет боевого орудия, стрелявшего ядрами по кораблям англо-французской эскадры в 1854 году. 1968 год.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4169" y="1580638"/>
            <a:ext cx="5249579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</a:t>
            </a:r>
            <a:r>
              <a:rPr lang="ru-RU" sz="4800" b="1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Илюхин</a:t>
            </a:r>
            <a:endParaRPr lang="ru-RU" sz="4800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3" y="448606"/>
            <a:ext cx="2937928" cy="22034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64169" y="188640"/>
            <a:ext cx="5231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1430">
                  <a:solidFill>
                    <a:prstClr val="white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Губернатор Камчатского края </a:t>
            </a:r>
            <a:endParaRPr lang="ru-RU" sz="4800" b="1" dirty="0">
              <a:ln w="11430">
                <a:solidFill>
                  <a:prstClr val="white"/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942" y="2559500"/>
            <a:ext cx="5986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Символика города: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5908" y="4145804"/>
            <a:ext cx="2786413" cy="2712196"/>
            <a:chOff x="455908" y="4145804"/>
            <a:chExt cx="2786413" cy="271219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" y="4145804"/>
              <a:ext cx="2786413" cy="185760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871078" y="5934670"/>
              <a:ext cx="19442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5400" b="1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Флаг</a:t>
              </a:r>
              <a:endPara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707904" y="3573772"/>
            <a:ext cx="2624789" cy="3284228"/>
            <a:chOff x="3707904" y="3573772"/>
            <a:chExt cx="2624789" cy="328422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3573772"/>
              <a:ext cx="2624789" cy="24658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211961" y="5934670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5400" b="1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Герб</a:t>
              </a:r>
              <a:endPara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32240" y="2636912"/>
            <a:ext cx="2160240" cy="4221088"/>
            <a:chOff x="6732240" y="2636912"/>
            <a:chExt cx="2160240" cy="42210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732240" y="2636912"/>
              <a:ext cx="2160240" cy="34163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36000" indent="0">
                <a:spcBef>
                  <a:spcPct val="0"/>
                </a:spcBef>
                <a:buNone/>
              </a:pPr>
              <a:r>
                <a:rPr lang="ru-RU" sz="600" b="1" dirty="0" smtClean="0">
                  <a:ea typeface="Calibri"/>
                  <a:cs typeface="Times New Roman"/>
                </a:rPr>
                <a:t>Гимн Петропавловску-Камчатскому </a:t>
              </a:r>
              <a:br>
                <a:rPr lang="ru-RU" sz="600" b="1" dirty="0" smtClean="0">
                  <a:ea typeface="Calibri"/>
                  <a:cs typeface="Times New Roman"/>
                </a:rPr>
              </a:br>
              <a:r>
                <a:rPr lang="ru-RU" sz="800" dirty="0">
                  <a:latin typeface="Comic Sans MS" pitchFamily="66" charset="0"/>
                </a:rPr>
                <a:t>Крепчал восток, России Богом данный.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Страна звала на подвиг казаков.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На кораблях к открытиям желанным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Команды шли отважных моряков.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/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i="1" u="sng" dirty="0">
                  <a:latin typeface="Comic Sans MS" pitchFamily="66" charset="0"/>
                </a:rPr>
                <a:t>Припев:</a:t>
              </a:r>
              <a:r>
                <a:rPr lang="ru-RU" sz="800" dirty="0">
                  <a:latin typeface="Comic Sans MS" pitchFamily="66" charset="0"/>
                </a:rPr>
                <a:t/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Петропавловск-Камчатский —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славный город и порт!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Наша вера и сила, и надежды оплот!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Снег искрится на сопках, огнём маяков.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Славься, город любимый, во веки веков!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/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В Авачинскую бухту заходили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Различных стран большие корабли.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В суровый час эскадру разгромили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И честь морской державы сберегли.</a:t>
              </a:r>
              <a:br>
                <a:rPr lang="ru-RU" sz="800" dirty="0">
                  <a:latin typeface="Comic Sans MS" pitchFamily="66" charset="0"/>
                </a:rPr>
              </a:br>
              <a:endParaRPr lang="ru-RU" sz="800" dirty="0">
                <a:latin typeface="Comic Sans MS" pitchFamily="66" charset="0"/>
              </a:endParaRPr>
            </a:p>
            <a:p>
              <a:pPr marL="36000" indent="0">
                <a:spcBef>
                  <a:spcPct val="0"/>
                </a:spcBef>
                <a:buNone/>
              </a:pPr>
              <a:r>
                <a:rPr lang="ru-RU" sz="800" dirty="0">
                  <a:latin typeface="Comic Sans MS" pitchFamily="66" charset="0"/>
                </a:rPr>
                <a:t>Припев:</a:t>
              </a:r>
            </a:p>
            <a:p>
              <a:pPr marL="36000" indent="0">
                <a:spcBef>
                  <a:spcPct val="0"/>
                </a:spcBef>
                <a:buNone/>
              </a:pPr>
              <a:r>
                <a:rPr lang="ru-RU" sz="800" dirty="0">
                  <a:latin typeface="Comic Sans MS" pitchFamily="66" charset="0"/>
                </a:rPr>
                <a:t/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Встречает солнце русская граница,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Форпост России, богатейший край,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Камчатки всей — прекрасная столица,</a:t>
              </a:r>
              <a:br>
                <a:rPr lang="ru-RU" sz="800" dirty="0">
                  <a:latin typeface="Comic Sans MS" pitchFamily="66" charset="0"/>
                </a:rPr>
              </a:br>
              <a:r>
                <a:rPr lang="ru-RU" sz="800" dirty="0">
                  <a:latin typeface="Comic Sans MS" pitchFamily="66" charset="0"/>
                </a:rPr>
                <a:t>Живи века, живи и процветай!</a:t>
              </a:r>
            </a:p>
            <a:p>
              <a:r>
                <a:rPr lang="ru-RU" sz="500" dirty="0" smtClean="0">
                  <a:ea typeface="Calibri"/>
                  <a:cs typeface="Times New Roman"/>
                </a:rPr>
                <a:t/>
              </a:r>
              <a:br>
                <a:rPr lang="ru-RU" sz="500" dirty="0" smtClean="0">
                  <a:ea typeface="Calibri"/>
                  <a:cs typeface="Times New Roman"/>
                </a:rPr>
              </a:br>
              <a:endParaRPr lang="ru-RU" sz="5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06676" y="5934670"/>
              <a:ext cx="17636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5400" b="1" dirty="0" smtClean="0">
                  <a:ln w="900" cmpd="sng">
                    <a:solidFill>
                      <a:srgbClr val="4F81BD">
                        <a:satMod val="190000"/>
                        <a:alpha val="55000"/>
                      </a:srgbClr>
                    </a:solidFill>
                    <a:prstDash val="solid"/>
                  </a:ln>
                  <a:solidFill>
                    <a:srgbClr val="4F81BD">
                      <a:satMod val="200000"/>
                      <a:tint val="3000"/>
                    </a:srgbClr>
                  </a:solidFill>
                  <a:effectLst>
                    <a:innerShdw blurRad="101600" dist="76200" dir="5400000">
                      <a:srgbClr val="4F81BD">
                        <a:satMod val="190000"/>
                        <a:tint val="100000"/>
                        <a:alpha val="74000"/>
                      </a:srgbClr>
                    </a:innerShdw>
                  </a:effectLst>
                </a:rPr>
                <a:t>Гимн</a:t>
              </a:r>
              <a:endPara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72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 октября – день города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639804" cy="17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55" y="1385118"/>
            <a:ext cx="4052938" cy="25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5" y="4077072"/>
            <a:ext cx="4005802" cy="25190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4782"/>
            <a:ext cx="3960440" cy="252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81927" y="5850830"/>
            <a:ext cx="3948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1740 - 2015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8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5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дом – </a:t>
            </a:r>
          </a:p>
          <a:p>
            <a:pPr lvl="0" algn="ctr"/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Петропавловск - Камчатский</a:t>
            </a: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4311" y="2276872"/>
            <a:ext cx="4172063" cy="3295818"/>
            <a:chOff x="284311" y="2276872"/>
            <a:chExt cx="4172063" cy="32958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4311" y="2276872"/>
              <a:ext cx="4172063" cy="24428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Прямоугольник 2"/>
            <p:cNvSpPr/>
            <p:nvPr/>
          </p:nvSpPr>
          <p:spPr>
            <a:xfrm>
              <a:off x="1282544" y="4741693"/>
              <a:ext cx="217559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раньше</a:t>
              </a:r>
              <a:endParaRPr lang="ru-RU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88024" y="2276872"/>
            <a:ext cx="4162040" cy="3334909"/>
            <a:chOff x="4788024" y="2276872"/>
            <a:chExt cx="4162040" cy="33349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88024" y="2276872"/>
              <a:ext cx="4162040" cy="24428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" name="Прямоугольник 3"/>
            <p:cNvSpPr/>
            <p:nvPr/>
          </p:nvSpPr>
          <p:spPr>
            <a:xfrm>
              <a:off x="5905478" y="4780784"/>
              <a:ext cx="19271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сейчас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31" name="Picture 7" descr="C:\Users\user\Desktop\логопедия\КАРТИНКИ 1\GIF\ЦВЕТЫ\1572440o6n4px3o1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8" y="4926733"/>
            <a:ext cx="1846311" cy="18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5" y="516955"/>
            <a:ext cx="8712968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45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Муниципальное автономное дошкольное образовательное учреждение</a:t>
            </a:r>
          </a:p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«Детский сад №11 комбинированного вида»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657671"/>
            <a:ext cx="636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Авторы:</a:t>
            </a:r>
          </a:p>
          <a:p>
            <a:pPr lvl="0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Камендова Марина Владимировна</a:t>
            </a:r>
            <a:r>
              <a:rPr lang="ru-RU" b="1" dirty="0" smtClean="0">
                <a:solidFill>
                  <a:srgbClr val="FFCC66"/>
                </a:solidFill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учитель-логопед</a:t>
            </a:r>
          </a:p>
          <a:p>
            <a:pPr lvl="0"/>
            <a:r>
              <a:rPr lang="ru-RU" b="1" dirty="0">
                <a:solidFill>
                  <a:srgbClr val="FFCC66"/>
                </a:solidFill>
                <a:latin typeface="Comic Sans MS" pitchFamily="66" charset="0"/>
              </a:rPr>
              <a:t>Каткова Ирина </a:t>
            </a:r>
            <a:r>
              <a:rPr lang="ru-RU" b="1" dirty="0" err="1" smtClean="0">
                <a:solidFill>
                  <a:srgbClr val="FFCC66"/>
                </a:solidFill>
                <a:latin typeface="Comic Sans MS" pitchFamily="66" charset="0"/>
              </a:rPr>
              <a:t>Алимовна</a:t>
            </a:r>
            <a:r>
              <a:rPr lang="ru-RU" b="1" dirty="0" smtClean="0">
                <a:solidFill>
                  <a:srgbClr val="FFCC66"/>
                </a:solidFill>
                <a:latin typeface="Comic Sans MS" pitchFamily="66" charset="0"/>
              </a:rPr>
              <a:t>, учитель-дефектолог</a:t>
            </a:r>
            <a:endParaRPr lang="ru-RU" b="1" dirty="0">
              <a:solidFill>
                <a:srgbClr val="FFCC66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88873"/>
            <a:ext cx="799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50" normalizeH="0" baseline="0" noProof="0" dirty="0" smtClean="0">
                <a:ln w="11430"/>
                <a:solidFill>
                  <a:srgbClr val="FF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«Мой дом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50" normalizeH="0" baseline="0" noProof="0" dirty="0" smtClean="0">
                <a:ln w="11430"/>
                <a:solidFill>
                  <a:srgbClr val="FF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Петропавловск-Камчатский»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01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40" y="332655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знаем ли мы свой город?</a:t>
            </a:r>
            <a:endParaRPr lang="ru-RU" sz="3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:\Users\user\Desktop\логопедия\КАРТИНКИ 1\ПДД\20886207_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" b="100000" l="558" r="97212">
                        <a14:foregroundMark x1="67472" y1="89112" x2="67472" y2="89112"/>
                        <a14:foregroundMark x1="78625" y1="64040" x2="78625" y2="64040"/>
                        <a14:foregroundMark x1="82900" y1="45272" x2="82900" y2="45272"/>
                        <a14:foregroundMark x1="87175" y1="39398" x2="87175" y2="39398"/>
                        <a14:foregroundMark x1="86431" y1="28797" x2="86431" y2="28797"/>
                        <a14:foregroundMark x1="46468" y1="14040" x2="46468" y2="14040"/>
                        <a14:foregroundMark x1="19703" y1="12034" x2="19703" y2="12034"/>
                        <a14:foregroundMark x1="18401" y1="15043" x2="18401" y2="15043"/>
                        <a14:foregroundMark x1="25093" y1="21347" x2="25093" y2="21347"/>
                        <a14:foregroundMark x1="48513" y1="25072" x2="48513" y2="25072"/>
                        <a14:foregroundMark x1="89963" y1="14040" x2="89963" y2="14040"/>
                        <a14:foregroundMark x1="86431" y1="7736" x2="86431" y2="7736"/>
                        <a14:foregroundMark x1="76580" y1="5014" x2="76580" y2="5014"/>
                        <a14:foregroundMark x1="89219" y1="7450" x2="89219" y2="7450"/>
                        <a14:backgroundMark x1="27138" y1="11748" x2="27138" y2="11748"/>
                        <a14:backgroundMark x1="37732" y1="7736" x2="37732" y2="7736"/>
                        <a14:backgroundMark x1="42565" y1="8309" x2="42565" y2="8309"/>
                        <a14:backgroundMark x1="40892" y1="16476" x2="40892" y2="16476"/>
                        <a14:backgroundMark x1="41822" y1="22350" x2="41822" y2="22350"/>
                        <a14:backgroundMark x1="70260" y1="3152" x2="70260" y2="3152"/>
                        <a14:backgroundMark x1="78996" y1="22636" x2="78996" y2="22636"/>
                        <a14:backgroundMark x1="22862" y1="19628" x2="22862" y2="19628"/>
                        <a14:backgroundMark x1="29554" y1="21060" x2="29554" y2="21060"/>
                        <a14:backgroundMark x1="28253" y1="23209" x2="28253" y2="23209"/>
                        <a14:backgroundMark x1="35502" y1="78080" x2="35502" y2="78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246075" cy="43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15816" y="1268760"/>
            <a:ext cx="3240360" cy="165618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40" y="332655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Угадайте, что это за место:</a:t>
            </a:r>
            <a:endParaRPr lang="ru-RU" sz="3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588" y="1196752"/>
            <a:ext cx="4303357" cy="53285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3240" y="2636911"/>
            <a:ext cx="3240360" cy="16561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40" y="332655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Угадайте, что это за место:</a:t>
            </a:r>
            <a:endParaRPr lang="ru-RU" sz="3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1484784"/>
            <a:ext cx="5242572" cy="46085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6440" y="1961434"/>
            <a:ext cx="3193959" cy="179724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40" y="332655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Угадайте, что это за место:</a:t>
            </a:r>
            <a:endParaRPr lang="ru-RU" sz="3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2" y="1663951"/>
            <a:ext cx="6967278" cy="421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2357554"/>
            <a:ext cx="3295192" cy="18015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18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40" y="332655"/>
            <a:ext cx="73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Угадайте, что это за место:</a:t>
            </a:r>
            <a:endParaRPr lang="ru-RU" sz="3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196752"/>
            <a:ext cx="4504202" cy="53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2283043"/>
            <a:ext cx="2955487" cy="162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5549" y="252963"/>
            <a:ext cx="3337143" cy="2575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57" y="980728"/>
            <a:ext cx="2511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Св.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758" y="995012"/>
            <a:ext cx="2654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Св.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Павел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173" y="2636912"/>
            <a:ext cx="5131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овск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36912"/>
            <a:ext cx="6005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Петропавловск - Камчатский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 descr="C:\Users\user\Desktop\логопедия\РЫБЫ\картинки лососевые рыбы\карта Камчат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6" y="4396764"/>
            <a:ext cx="2903425" cy="246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393687"/>
            <a:ext cx="2952328" cy="2453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7639 0.25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29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23438 0.256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5"/>
            <a:ext cx="2781674" cy="214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51238"/>
            <a:ext cx="396044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0" y="3529231"/>
            <a:ext cx="4644510" cy="3142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29" y="116632"/>
            <a:ext cx="5381959" cy="3195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446" y="779646"/>
            <a:ext cx="2527397" cy="186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000" y="188640"/>
            <a:ext cx="4187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Витус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94" y="2636912"/>
            <a:ext cx="2520360" cy="32122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7" y="2636912"/>
            <a:ext cx="2532041" cy="32271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2622025"/>
            <a:ext cx="2446986" cy="32271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1317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мореплаватель, офицер русского флота, капитан-командир, основатель города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3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273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Камендова</cp:lastModifiedBy>
  <cp:revision>34</cp:revision>
  <dcterms:created xsi:type="dcterms:W3CDTF">2015-10-04T02:19:01Z</dcterms:created>
  <dcterms:modified xsi:type="dcterms:W3CDTF">2016-03-22T02:30:10Z</dcterms:modified>
</cp:coreProperties>
</file>