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5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9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07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7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7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4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9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81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91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16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36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83D54-DB08-4816-BE87-C22187F47A7E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7102-D8E4-417A-A008-F0024A50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33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946625"/>
            <a:ext cx="126368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0" dirty="0" smtClean="0">
              <a:solidFill>
                <a:srgbClr val="FF0000"/>
              </a:solidFill>
            </a:endParaRPr>
          </a:p>
          <a:p>
            <a:r>
              <a:rPr lang="en-US" sz="8000" dirty="0" smtClean="0">
                <a:solidFill>
                  <a:srgbClr val="FF0000"/>
                </a:solidFill>
              </a:rPr>
              <a:t>      </a:t>
            </a:r>
            <a:r>
              <a:rPr lang="ru-RU" sz="9600" dirty="0" smtClean="0">
                <a:solidFill>
                  <a:srgbClr val="FF0000"/>
                </a:solidFill>
              </a:rPr>
              <a:t>Вверху, внизу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5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7072" y="-2763688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56893"/>
            <a:ext cx="81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Кто   находится вверху, а кто  внизу?</a:t>
            </a:r>
            <a:endParaRPr lang="ru-RU" sz="4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042888" cy="520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04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8891" y="476672"/>
            <a:ext cx="8266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Что   находится вверху, а что  внизу?</a:t>
            </a:r>
            <a:endParaRPr lang="ru-RU" sz="4000" b="1" dirty="0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64" y="3429000"/>
            <a:ext cx="3318465" cy="331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1919857" cy="188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53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764704"/>
            <a:ext cx="72049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Кто из ребят выше, а кто ниже?</a:t>
            </a:r>
            <a:endParaRPr lang="ru-RU" sz="4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4716562" cy="438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71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4248472" cy="526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71173"/>
            <a:ext cx="82564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Кто   находится вверху, а кто  внизу?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66108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419350"/>
            <a:ext cx="18289588" cy="1143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3" y="620688"/>
            <a:ext cx="2699792" cy="178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9" y="553901"/>
            <a:ext cx="3282521" cy="18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0" y="4365104"/>
            <a:ext cx="3636765" cy="204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44904"/>
            <a:ext cx="2997476" cy="16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95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" y="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2348880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    </a:t>
            </a:r>
            <a:r>
              <a:rPr lang="ru-RU" sz="8000" b="1" dirty="0" smtClean="0">
                <a:solidFill>
                  <a:srgbClr val="FF0000"/>
                </a:solidFill>
              </a:rPr>
              <a:t>МОЛОДЦЫ</a:t>
            </a:r>
            <a:r>
              <a:rPr lang="en-US" sz="8000" b="1" dirty="0" smtClean="0">
                <a:solidFill>
                  <a:srgbClr val="FF0000"/>
                </a:solidFill>
              </a:rPr>
              <a:t> !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31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40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13</cp:revision>
  <dcterms:created xsi:type="dcterms:W3CDTF">2016-04-01T12:52:19Z</dcterms:created>
  <dcterms:modified xsi:type="dcterms:W3CDTF">2016-04-01T15:27:40Z</dcterms:modified>
</cp:coreProperties>
</file>