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0" r:id="rId3"/>
    <p:sldId id="258" r:id="rId4"/>
    <p:sldId id="263" r:id="rId5"/>
    <p:sldId id="262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8C09B0-4528-42C6-988F-4A3F04CE674A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D599C-6037-4035-B8D4-3ED4341062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94" y="0"/>
            <a:ext cx="983377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484" y="1628800"/>
            <a:ext cx="7946406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СЛЕВА</a:t>
            </a:r>
            <a:r>
              <a:rPr lang="ru-RU" sz="5400" b="1" dirty="0">
                <a:solidFill>
                  <a:srgbClr val="FF0000"/>
                </a:solidFill>
              </a:rPr>
              <a:t>        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             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8800" b="1" dirty="0">
                <a:solidFill>
                  <a:srgbClr val="FF0000"/>
                </a:solidFill>
              </a:rPr>
              <a:t>СПРАВА</a:t>
            </a:r>
          </a:p>
        </p:txBody>
      </p:sp>
    </p:spTree>
    <p:extLst>
      <p:ext uri="{BB962C8B-B14F-4D97-AF65-F5344CB8AC3E}">
        <p14:creationId xmlns:p14="http://schemas.microsoft.com/office/powerpoint/2010/main" val="173325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570113" cy="296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8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1772816"/>
            <a:ext cx="370841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66741"/>
            <a:ext cx="735905" cy="73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21" y="3966741"/>
            <a:ext cx="1048663" cy="94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Что держит девочка в правой руке, а что в левой?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6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860" y="766139"/>
            <a:ext cx="7903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В какой руке  у Незнайки цветок?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700808"/>
            <a:ext cx="3141265" cy="47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49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812308" cy="477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89" y="2597221"/>
            <a:ext cx="904211" cy="10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         В какую лапку хочет белочка взять  грибочек?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12" y="3501008"/>
            <a:ext cx="157043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02143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82" y="2528578"/>
            <a:ext cx="2617617" cy="30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Кто находится справа от колобка, а кто слева?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7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344816" cy="46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10417"/>
            <a:ext cx="1819722" cy="17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1445146" cy="14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Ч</a:t>
            </a: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то находится справа от  мальчика, а что слева?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3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511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201771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0907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20907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1855" y="2591003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8017" y="4420679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5978" y="5676006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8578" y="5935121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65331" y="2646387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2" y="4765650"/>
            <a:ext cx="23717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4041" y="332656"/>
            <a:ext cx="7706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Какие машины едут направо, а какие  - налево?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3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276872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МОЛОДЦЫ!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076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68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2016-04-03T12:16:00Z</dcterms:created>
  <dcterms:modified xsi:type="dcterms:W3CDTF">2016-04-03T14:04:37Z</dcterms:modified>
</cp:coreProperties>
</file>