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307" r:id="rId20"/>
    <p:sldId id="308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10" r:id="rId37"/>
    <p:sldId id="309" r:id="rId38"/>
    <p:sldId id="306" r:id="rId39"/>
    <p:sldId id="256" r:id="rId4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2E99E-FB24-49C1-B258-35AAEB04DCB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CDD82244-568E-41B8-8411-5DD0DBEE9DF8}">
      <dgm:prSet/>
      <dgm:spPr/>
      <dgm:t>
        <a:bodyPr/>
        <a:lstStyle/>
        <a:p>
          <a:endParaRPr lang="ru-RU"/>
        </a:p>
      </dgm:t>
    </dgm:pt>
    <dgm:pt modelId="{F06DEE1D-683B-4DDF-B872-365DFA3AF3E4}" type="parTrans" cxnId="{444FD678-6081-47FA-8EE1-464ECA2EA43C}">
      <dgm:prSet/>
      <dgm:spPr/>
    </dgm:pt>
    <dgm:pt modelId="{CD9A78F3-1453-40A3-AB4C-CEF3CF63C140}" type="sibTrans" cxnId="{444FD678-6081-47FA-8EE1-464ECA2EA43C}">
      <dgm:prSet/>
      <dgm:spPr/>
    </dgm:pt>
    <dgm:pt modelId="{6B705B35-238A-4630-BED5-12D0306F68F3}">
      <dgm:prSet/>
      <dgm:spPr/>
      <dgm:t>
        <a:bodyPr/>
        <a:lstStyle/>
        <a:p>
          <a:endParaRPr lang="ru-RU"/>
        </a:p>
      </dgm:t>
    </dgm:pt>
    <dgm:pt modelId="{02B0870A-479A-4172-BA37-E14EC5DD085C}" type="parTrans" cxnId="{912C8016-CF9E-4015-990C-A040D7786A24}">
      <dgm:prSet/>
      <dgm:spPr/>
    </dgm:pt>
    <dgm:pt modelId="{9077E892-1132-4FC3-A091-DFE37452F6A6}" type="sibTrans" cxnId="{912C8016-CF9E-4015-990C-A040D7786A24}">
      <dgm:prSet/>
      <dgm:spPr/>
    </dgm:pt>
    <dgm:pt modelId="{4EBB062D-1A91-45E2-8942-FFAC1EF09F8E}">
      <dgm:prSet/>
      <dgm:spPr/>
      <dgm:t>
        <a:bodyPr/>
        <a:lstStyle/>
        <a:p>
          <a:endParaRPr lang="ru-RU"/>
        </a:p>
      </dgm:t>
    </dgm:pt>
    <dgm:pt modelId="{C104DEC2-4E7D-423F-B476-5CFAFF1E2629}" type="parTrans" cxnId="{5444FC41-3AC5-42F2-A476-D7E8FD4A99B4}">
      <dgm:prSet/>
      <dgm:spPr/>
    </dgm:pt>
    <dgm:pt modelId="{A838595F-21BB-4BE8-BEB9-9405EE36A9E6}" type="sibTrans" cxnId="{5444FC41-3AC5-42F2-A476-D7E8FD4A99B4}">
      <dgm:prSet/>
      <dgm:spPr/>
    </dgm:pt>
    <dgm:pt modelId="{3CA9D561-D378-43DE-8E58-7FB9AD60C275}">
      <dgm:prSet/>
      <dgm:spPr/>
      <dgm:t>
        <a:bodyPr/>
        <a:lstStyle/>
        <a:p>
          <a:endParaRPr lang="ru-RU"/>
        </a:p>
      </dgm:t>
    </dgm:pt>
    <dgm:pt modelId="{0A0E7FF6-25F2-4FBE-90BC-7209193F8022}" type="parTrans" cxnId="{C56A7E15-1AB1-4C01-AD5D-A58ACAA5D4DD}">
      <dgm:prSet/>
      <dgm:spPr/>
    </dgm:pt>
    <dgm:pt modelId="{8C642308-E6D2-4544-8E15-11CA6E5DC787}" type="sibTrans" cxnId="{C56A7E15-1AB1-4C01-AD5D-A58ACAA5D4DD}">
      <dgm:prSet/>
      <dgm:spPr/>
    </dgm:pt>
    <dgm:pt modelId="{1DA26A9A-8A4A-45E3-B58F-437F6F8705D0}">
      <dgm:prSet/>
      <dgm:spPr/>
      <dgm:t>
        <a:bodyPr/>
        <a:lstStyle/>
        <a:p>
          <a:endParaRPr lang="ru-RU"/>
        </a:p>
      </dgm:t>
    </dgm:pt>
    <dgm:pt modelId="{20CCA4C1-1729-4557-848A-11DD4FF15AB8}" type="parTrans" cxnId="{6F81D10D-E578-4806-85D4-A3DE4537C29F}">
      <dgm:prSet/>
      <dgm:spPr/>
    </dgm:pt>
    <dgm:pt modelId="{F253FB3C-2BE2-4FEE-89A4-6E54BDBB5FDF}" type="sibTrans" cxnId="{6F81D10D-E578-4806-85D4-A3DE4537C29F}">
      <dgm:prSet/>
      <dgm:spPr/>
    </dgm:pt>
    <dgm:pt modelId="{0DC3FA14-C990-43DD-BD7F-E53C9102FA85}">
      <dgm:prSet/>
      <dgm:spPr/>
      <dgm:t>
        <a:bodyPr/>
        <a:lstStyle/>
        <a:p>
          <a:endParaRPr lang="ru-RU"/>
        </a:p>
      </dgm:t>
    </dgm:pt>
    <dgm:pt modelId="{A0EA674E-21F2-4970-8C5F-FD44C364D184}" type="parTrans" cxnId="{B2867D67-BB98-42FA-A68B-1E68975E1E5A}">
      <dgm:prSet/>
      <dgm:spPr/>
    </dgm:pt>
    <dgm:pt modelId="{F767B2F6-9A78-485D-946F-225D51D10873}" type="sibTrans" cxnId="{B2867D67-BB98-42FA-A68B-1E68975E1E5A}">
      <dgm:prSet/>
      <dgm:spPr/>
    </dgm:pt>
    <dgm:pt modelId="{BA67CEC6-D035-4FDC-962C-3F46B7E7028B}">
      <dgm:prSet/>
      <dgm:spPr/>
      <dgm:t>
        <a:bodyPr/>
        <a:lstStyle/>
        <a:p>
          <a:endParaRPr lang="ru-RU"/>
        </a:p>
      </dgm:t>
    </dgm:pt>
    <dgm:pt modelId="{DD75FB46-35AF-490C-B858-8E8419C0D124}" type="parTrans" cxnId="{FD654A39-A2BD-4E51-A9C9-B2FC1FA9CAA1}">
      <dgm:prSet/>
      <dgm:spPr/>
    </dgm:pt>
    <dgm:pt modelId="{C3C90101-8D97-4855-8C81-89146A9EC639}" type="sibTrans" cxnId="{FD654A39-A2BD-4E51-A9C9-B2FC1FA9CAA1}">
      <dgm:prSet/>
      <dgm:spPr/>
    </dgm:pt>
    <dgm:pt modelId="{CD28C9B8-F67E-400D-9608-040E81AD2FEB}" type="pres">
      <dgm:prSet presAssocID="{C372E99E-FB24-49C1-B258-35AAEB04DCB5}" presName="cycle" presStyleCnt="0">
        <dgm:presLayoutVars>
          <dgm:dir val="rev"/>
          <dgm:resizeHandles val="exact"/>
        </dgm:presLayoutVars>
      </dgm:prSet>
      <dgm:spPr/>
    </dgm:pt>
    <dgm:pt modelId="{96AFB281-36DD-4B30-A1F4-95A5E9F85641}" type="pres">
      <dgm:prSet presAssocID="{CDD82244-568E-41B8-8411-5DD0DBEE9DF8}" presName="dummy" presStyleCnt="0"/>
      <dgm:spPr/>
    </dgm:pt>
    <dgm:pt modelId="{7C9CCCEC-B505-475F-89CA-7284F8D99376}" type="pres">
      <dgm:prSet presAssocID="{CDD82244-568E-41B8-8411-5DD0DBEE9DF8}" presName="node" presStyleLbl="revTx" presStyleIdx="0" presStyleCnt="7">
        <dgm:presLayoutVars>
          <dgm:bulletEnabled val="1"/>
        </dgm:presLayoutVars>
      </dgm:prSet>
      <dgm:spPr/>
    </dgm:pt>
    <dgm:pt modelId="{6E8012E2-5B32-41DE-A243-C9C97A0B0B61}" type="pres">
      <dgm:prSet presAssocID="{CD9A78F3-1453-40A3-AB4C-CEF3CF63C140}" presName="sibTrans" presStyleLbl="node1" presStyleIdx="0" presStyleCnt="7"/>
      <dgm:spPr/>
    </dgm:pt>
    <dgm:pt modelId="{40BCF25A-5F65-4E95-8E1D-CA1586BDFDB4}" type="pres">
      <dgm:prSet presAssocID="{6B705B35-238A-4630-BED5-12D0306F68F3}" presName="dummy" presStyleCnt="0"/>
      <dgm:spPr/>
    </dgm:pt>
    <dgm:pt modelId="{D14295C0-A319-47AC-A379-A218C538FE59}" type="pres">
      <dgm:prSet presAssocID="{6B705B35-238A-4630-BED5-12D0306F68F3}" presName="node" presStyleLbl="revTx" presStyleIdx="1" presStyleCnt="7">
        <dgm:presLayoutVars>
          <dgm:bulletEnabled val="1"/>
        </dgm:presLayoutVars>
      </dgm:prSet>
      <dgm:spPr/>
    </dgm:pt>
    <dgm:pt modelId="{60ED7D79-DC64-4718-8919-1D023867F9B8}" type="pres">
      <dgm:prSet presAssocID="{9077E892-1132-4FC3-A091-DFE37452F6A6}" presName="sibTrans" presStyleLbl="node1" presStyleIdx="1" presStyleCnt="7"/>
      <dgm:spPr/>
    </dgm:pt>
    <dgm:pt modelId="{2A80D41E-3625-4AF8-9D6C-AA8FAB0BF300}" type="pres">
      <dgm:prSet presAssocID="{4EBB062D-1A91-45E2-8942-FFAC1EF09F8E}" presName="dummy" presStyleCnt="0"/>
      <dgm:spPr/>
    </dgm:pt>
    <dgm:pt modelId="{4E86E25F-B907-47C1-B1CA-A1F69553DB71}" type="pres">
      <dgm:prSet presAssocID="{4EBB062D-1A91-45E2-8942-FFAC1EF09F8E}" presName="node" presStyleLbl="revTx" presStyleIdx="2" presStyleCnt="7">
        <dgm:presLayoutVars>
          <dgm:bulletEnabled val="1"/>
        </dgm:presLayoutVars>
      </dgm:prSet>
      <dgm:spPr/>
    </dgm:pt>
    <dgm:pt modelId="{BB7D943C-AFEB-4205-9E65-D747133FBAC6}" type="pres">
      <dgm:prSet presAssocID="{A838595F-21BB-4BE8-BEB9-9405EE36A9E6}" presName="sibTrans" presStyleLbl="node1" presStyleIdx="2" presStyleCnt="7"/>
      <dgm:spPr/>
    </dgm:pt>
    <dgm:pt modelId="{C467C2FF-D746-4297-B62C-314BA99D9F9F}" type="pres">
      <dgm:prSet presAssocID="{3CA9D561-D378-43DE-8E58-7FB9AD60C275}" presName="dummy" presStyleCnt="0"/>
      <dgm:spPr/>
    </dgm:pt>
    <dgm:pt modelId="{5E1F76DD-A1CE-431B-8F67-2FA146DAC420}" type="pres">
      <dgm:prSet presAssocID="{3CA9D561-D378-43DE-8E58-7FB9AD60C275}" presName="node" presStyleLbl="revTx" presStyleIdx="3" presStyleCnt="7">
        <dgm:presLayoutVars>
          <dgm:bulletEnabled val="1"/>
        </dgm:presLayoutVars>
      </dgm:prSet>
      <dgm:spPr/>
    </dgm:pt>
    <dgm:pt modelId="{2A04A04D-A982-4011-97A8-4DCCFE1D6953}" type="pres">
      <dgm:prSet presAssocID="{8C642308-E6D2-4544-8E15-11CA6E5DC787}" presName="sibTrans" presStyleLbl="node1" presStyleIdx="3" presStyleCnt="7"/>
      <dgm:spPr/>
    </dgm:pt>
    <dgm:pt modelId="{8DA98471-B5A8-49DA-8C91-9893B6DDA098}" type="pres">
      <dgm:prSet presAssocID="{1DA26A9A-8A4A-45E3-B58F-437F6F8705D0}" presName="dummy" presStyleCnt="0"/>
      <dgm:spPr/>
    </dgm:pt>
    <dgm:pt modelId="{37E457FE-6377-4931-8793-C146E0B191D6}" type="pres">
      <dgm:prSet presAssocID="{1DA26A9A-8A4A-45E3-B58F-437F6F8705D0}" presName="node" presStyleLbl="revTx" presStyleIdx="4" presStyleCnt="7">
        <dgm:presLayoutVars>
          <dgm:bulletEnabled val="1"/>
        </dgm:presLayoutVars>
      </dgm:prSet>
      <dgm:spPr/>
    </dgm:pt>
    <dgm:pt modelId="{ABC6700D-448F-4A0D-B1ED-1B61136EF37E}" type="pres">
      <dgm:prSet presAssocID="{F253FB3C-2BE2-4FEE-89A4-6E54BDBB5FDF}" presName="sibTrans" presStyleLbl="node1" presStyleIdx="4" presStyleCnt="7"/>
      <dgm:spPr/>
    </dgm:pt>
    <dgm:pt modelId="{4ADD3C24-9385-4A04-B8E9-D278CF49ABA6}" type="pres">
      <dgm:prSet presAssocID="{0DC3FA14-C990-43DD-BD7F-E53C9102FA85}" presName="dummy" presStyleCnt="0"/>
      <dgm:spPr/>
    </dgm:pt>
    <dgm:pt modelId="{96C1F694-B2A1-467A-A095-ADC168A8DA3D}" type="pres">
      <dgm:prSet presAssocID="{0DC3FA14-C990-43DD-BD7F-E53C9102FA85}" presName="node" presStyleLbl="revTx" presStyleIdx="5" presStyleCnt="7">
        <dgm:presLayoutVars>
          <dgm:bulletEnabled val="1"/>
        </dgm:presLayoutVars>
      </dgm:prSet>
      <dgm:spPr/>
    </dgm:pt>
    <dgm:pt modelId="{DE72E550-CD67-473D-A418-88D67F38E705}" type="pres">
      <dgm:prSet presAssocID="{F767B2F6-9A78-485D-946F-225D51D10873}" presName="sibTrans" presStyleLbl="node1" presStyleIdx="5" presStyleCnt="7"/>
      <dgm:spPr/>
    </dgm:pt>
    <dgm:pt modelId="{5613C7CB-1DBD-4B1B-AE02-6A981C72F0E8}" type="pres">
      <dgm:prSet presAssocID="{BA67CEC6-D035-4FDC-962C-3F46B7E7028B}" presName="dummy" presStyleCnt="0"/>
      <dgm:spPr/>
    </dgm:pt>
    <dgm:pt modelId="{310FE01A-B97A-49F8-807A-5255F686118F}" type="pres">
      <dgm:prSet presAssocID="{BA67CEC6-D035-4FDC-962C-3F46B7E7028B}" presName="node" presStyleLbl="revTx" presStyleIdx="6" presStyleCnt="7">
        <dgm:presLayoutVars>
          <dgm:bulletEnabled val="1"/>
        </dgm:presLayoutVars>
      </dgm:prSet>
      <dgm:spPr/>
    </dgm:pt>
    <dgm:pt modelId="{B6C86869-C7D3-4E0C-BF24-5E30D82223D1}" type="pres">
      <dgm:prSet presAssocID="{C3C90101-8D97-4855-8C81-89146A9EC639}" presName="sibTrans" presStyleLbl="node1" presStyleIdx="6" presStyleCnt="7"/>
      <dgm:spPr/>
    </dgm:pt>
  </dgm:ptLst>
  <dgm:cxnLst>
    <dgm:cxn modelId="{13988B55-5635-4C42-A4E0-56AF05A2855A}" type="presOf" srcId="{F253FB3C-2BE2-4FEE-89A4-6E54BDBB5FDF}" destId="{ABC6700D-448F-4A0D-B1ED-1B61136EF37E}" srcOrd="0" destOrd="0" presId="urn:microsoft.com/office/officeart/2005/8/layout/cycle1"/>
    <dgm:cxn modelId="{F55E333D-75BB-488A-A009-F648D291A410}" type="presOf" srcId="{CDD82244-568E-41B8-8411-5DD0DBEE9DF8}" destId="{7C9CCCEC-B505-475F-89CA-7284F8D99376}" srcOrd="0" destOrd="0" presId="urn:microsoft.com/office/officeart/2005/8/layout/cycle1"/>
    <dgm:cxn modelId="{FD654A39-A2BD-4E51-A9C9-B2FC1FA9CAA1}" srcId="{C372E99E-FB24-49C1-B258-35AAEB04DCB5}" destId="{BA67CEC6-D035-4FDC-962C-3F46B7E7028B}" srcOrd="6" destOrd="0" parTransId="{DD75FB46-35AF-490C-B858-8E8419C0D124}" sibTransId="{C3C90101-8D97-4855-8C81-89146A9EC639}"/>
    <dgm:cxn modelId="{E34246CA-05E3-4F07-AAE6-F6ED67F05CEC}" type="presOf" srcId="{8C642308-E6D2-4544-8E15-11CA6E5DC787}" destId="{2A04A04D-A982-4011-97A8-4DCCFE1D6953}" srcOrd="0" destOrd="0" presId="urn:microsoft.com/office/officeart/2005/8/layout/cycle1"/>
    <dgm:cxn modelId="{63AE0EB7-1230-483E-BB62-791B2BD3075F}" type="presOf" srcId="{CD9A78F3-1453-40A3-AB4C-CEF3CF63C140}" destId="{6E8012E2-5B32-41DE-A243-C9C97A0B0B61}" srcOrd="0" destOrd="0" presId="urn:microsoft.com/office/officeart/2005/8/layout/cycle1"/>
    <dgm:cxn modelId="{118C1A4C-5866-4984-BFF7-7E5F8DC264F8}" type="presOf" srcId="{4EBB062D-1A91-45E2-8942-FFAC1EF09F8E}" destId="{4E86E25F-B907-47C1-B1CA-A1F69553DB71}" srcOrd="0" destOrd="0" presId="urn:microsoft.com/office/officeart/2005/8/layout/cycle1"/>
    <dgm:cxn modelId="{62C64540-028C-44D6-A0FF-BF07C467BD61}" type="presOf" srcId="{1DA26A9A-8A4A-45E3-B58F-437F6F8705D0}" destId="{37E457FE-6377-4931-8793-C146E0B191D6}" srcOrd="0" destOrd="0" presId="urn:microsoft.com/office/officeart/2005/8/layout/cycle1"/>
    <dgm:cxn modelId="{5444FC41-3AC5-42F2-A476-D7E8FD4A99B4}" srcId="{C372E99E-FB24-49C1-B258-35AAEB04DCB5}" destId="{4EBB062D-1A91-45E2-8942-FFAC1EF09F8E}" srcOrd="2" destOrd="0" parTransId="{C104DEC2-4E7D-423F-B476-5CFAFF1E2629}" sibTransId="{A838595F-21BB-4BE8-BEB9-9405EE36A9E6}"/>
    <dgm:cxn modelId="{F0671DA8-12FA-4430-8235-C6A54348D80C}" type="presOf" srcId="{0DC3FA14-C990-43DD-BD7F-E53C9102FA85}" destId="{96C1F694-B2A1-467A-A095-ADC168A8DA3D}" srcOrd="0" destOrd="0" presId="urn:microsoft.com/office/officeart/2005/8/layout/cycle1"/>
    <dgm:cxn modelId="{AD27A9D4-3335-48E5-8EAF-104CF8E891DB}" type="presOf" srcId="{6B705B35-238A-4630-BED5-12D0306F68F3}" destId="{D14295C0-A319-47AC-A379-A218C538FE59}" srcOrd="0" destOrd="0" presId="urn:microsoft.com/office/officeart/2005/8/layout/cycle1"/>
    <dgm:cxn modelId="{444FD678-6081-47FA-8EE1-464ECA2EA43C}" srcId="{C372E99E-FB24-49C1-B258-35AAEB04DCB5}" destId="{CDD82244-568E-41B8-8411-5DD0DBEE9DF8}" srcOrd="0" destOrd="0" parTransId="{F06DEE1D-683B-4DDF-B872-365DFA3AF3E4}" sibTransId="{CD9A78F3-1453-40A3-AB4C-CEF3CF63C140}"/>
    <dgm:cxn modelId="{216B5E5C-5355-4C53-9A52-DD0C155B55F3}" type="presOf" srcId="{3CA9D561-D378-43DE-8E58-7FB9AD60C275}" destId="{5E1F76DD-A1CE-431B-8F67-2FA146DAC420}" srcOrd="0" destOrd="0" presId="urn:microsoft.com/office/officeart/2005/8/layout/cycle1"/>
    <dgm:cxn modelId="{912C8016-CF9E-4015-990C-A040D7786A24}" srcId="{C372E99E-FB24-49C1-B258-35AAEB04DCB5}" destId="{6B705B35-238A-4630-BED5-12D0306F68F3}" srcOrd="1" destOrd="0" parTransId="{02B0870A-479A-4172-BA37-E14EC5DD085C}" sibTransId="{9077E892-1132-4FC3-A091-DFE37452F6A6}"/>
    <dgm:cxn modelId="{5BF76D1E-9B7A-4F16-A7BA-67CE99EA2E0D}" type="presOf" srcId="{BA67CEC6-D035-4FDC-962C-3F46B7E7028B}" destId="{310FE01A-B97A-49F8-807A-5255F686118F}" srcOrd="0" destOrd="0" presId="urn:microsoft.com/office/officeart/2005/8/layout/cycle1"/>
    <dgm:cxn modelId="{08E76E22-7478-449B-A4A7-DDD7C1CE9AAD}" type="presOf" srcId="{9077E892-1132-4FC3-A091-DFE37452F6A6}" destId="{60ED7D79-DC64-4718-8919-1D023867F9B8}" srcOrd="0" destOrd="0" presId="urn:microsoft.com/office/officeart/2005/8/layout/cycle1"/>
    <dgm:cxn modelId="{C56A7E15-1AB1-4C01-AD5D-A58ACAA5D4DD}" srcId="{C372E99E-FB24-49C1-B258-35AAEB04DCB5}" destId="{3CA9D561-D378-43DE-8E58-7FB9AD60C275}" srcOrd="3" destOrd="0" parTransId="{0A0E7FF6-25F2-4FBE-90BC-7209193F8022}" sibTransId="{8C642308-E6D2-4544-8E15-11CA6E5DC787}"/>
    <dgm:cxn modelId="{4C646797-639F-4FF4-94AF-CBA97902B992}" type="presOf" srcId="{C3C90101-8D97-4855-8C81-89146A9EC639}" destId="{B6C86869-C7D3-4E0C-BF24-5E30D82223D1}" srcOrd="0" destOrd="0" presId="urn:microsoft.com/office/officeart/2005/8/layout/cycle1"/>
    <dgm:cxn modelId="{893D13F1-D3F6-4D23-B3CA-A4DB81B76476}" type="presOf" srcId="{A838595F-21BB-4BE8-BEB9-9405EE36A9E6}" destId="{BB7D943C-AFEB-4205-9E65-D747133FBAC6}" srcOrd="0" destOrd="0" presId="urn:microsoft.com/office/officeart/2005/8/layout/cycle1"/>
    <dgm:cxn modelId="{6621383D-2D80-4BDA-940B-5F6F0A42A954}" type="presOf" srcId="{C372E99E-FB24-49C1-B258-35AAEB04DCB5}" destId="{CD28C9B8-F67E-400D-9608-040E81AD2FEB}" srcOrd="0" destOrd="0" presId="urn:microsoft.com/office/officeart/2005/8/layout/cycle1"/>
    <dgm:cxn modelId="{488CC10B-D391-42D5-8EE0-400A268463D2}" type="presOf" srcId="{F767B2F6-9A78-485D-946F-225D51D10873}" destId="{DE72E550-CD67-473D-A418-88D67F38E705}" srcOrd="0" destOrd="0" presId="urn:microsoft.com/office/officeart/2005/8/layout/cycle1"/>
    <dgm:cxn modelId="{6F81D10D-E578-4806-85D4-A3DE4537C29F}" srcId="{C372E99E-FB24-49C1-B258-35AAEB04DCB5}" destId="{1DA26A9A-8A4A-45E3-B58F-437F6F8705D0}" srcOrd="4" destOrd="0" parTransId="{20CCA4C1-1729-4557-848A-11DD4FF15AB8}" sibTransId="{F253FB3C-2BE2-4FEE-89A4-6E54BDBB5FDF}"/>
    <dgm:cxn modelId="{B2867D67-BB98-42FA-A68B-1E68975E1E5A}" srcId="{C372E99E-FB24-49C1-B258-35AAEB04DCB5}" destId="{0DC3FA14-C990-43DD-BD7F-E53C9102FA85}" srcOrd="5" destOrd="0" parTransId="{A0EA674E-21F2-4970-8C5F-FD44C364D184}" sibTransId="{F767B2F6-9A78-485D-946F-225D51D10873}"/>
    <dgm:cxn modelId="{2EA7A10E-182B-48BA-B92A-ECD3134F2CC9}" type="presParOf" srcId="{CD28C9B8-F67E-400D-9608-040E81AD2FEB}" destId="{96AFB281-36DD-4B30-A1F4-95A5E9F85641}" srcOrd="0" destOrd="0" presId="urn:microsoft.com/office/officeart/2005/8/layout/cycle1"/>
    <dgm:cxn modelId="{CAE7AE15-F98D-4DF8-9246-4DBC7503B437}" type="presParOf" srcId="{CD28C9B8-F67E-400D-9608-040E81AD2FEB}" destId="{7C9CCCEC-B505-475F-89CA-7284F8D99376}" srcOrd="1" destOrd="0" presId="urn:microsoft.com/office/officeart/2005/8/layout/cycle1"/>
    <dgm:cxn modelId="{F4C5C411-E11D-438D-ACCB-86B88A55251F}" type="presParOf" srcId="{CD28C9B8-F67E-400D-9608-040E81AD2FEB}" destId="{6E8012E2-5B32-41DE-A243-C9C97A0B0B61}" srcOrd="2" destOrd="0" presId="urn:microsoft.com/office/officeart/2005/8/layout/cycle1"/>
    <dgm:cxn modelId="{7FF54D1A-4E50-482F-B083-EE3BEB13E11E}" type="presParOf" srcId="{CD28C9B8-F67E-400D-9608-040E81AD2FEB}" destId="{40BCF25A-5F65-4E95-8E1D-CA1586BDFDB4}" srcOrd="3" destOrd="0" presId="urn:microsoft.com/office/officeart/2005/8/layout/cycle1"/>
    <dgm:cxn modelId="{2A1EAC30-0E78-47AE-858D-AAF989E54ED6}" type="presParOf" srcId="{CD28C9B8-F67E-400D-9608-040E81AD2FEB}" destId="{D14295C0-A319-47AC-A379-A218C538FE59}" srcOrd="4" destOrd="0" presId="urn:microsoft.com/office/officeart/2005/8/layout/cycle1"/>
    <dgm:cxn modelId="{4F02399A-D0F8-47FE-94A1-736389066293}" type="presParOf" srcId="{CD28C9B8-F67E-400D-9608-040E81AD2FEB}" destId="{60ED7D79-DC64-4718-8919-1D023867F9B8}" srcOrd="5" destOrd="0" presId="urn:microsoft.com/office/officeart/2005/8/layout/cycle1"/>
    <dgm:cxn modelId="{0DBB96F7-A0BA-498D-A0E2-29D9B3EDBB16}" type="presParOf" srcId="{CD28C9B8-F67E-400D-9608-040E81AD2FEB}" destId="{2A80D41E-3625-4AF8-9D6C-AA8FAB0BF300}" srcOrd="6" destOrd="0" presId="urn:microsoft.com/office/officeart/2005/8/layout/cycle1"/>
    <dgm:cxn modelId="{43391054-6DD2-473F-97E0-4B7CF2285CFC}" type="presParOf" srcId="{CD28C9B8-F67E-400D-9608-040E81AD2FEB}" destId="{4E86E25F-B907-47C1-B1CA-A1F69553DB71}" srcOrd="7" destOrd="0" presId="urn:microsoft.com/office/officeart/2005/8/layout/cycle1"/>
    <dgm:cxn modelId="{27413FCA-646C-4767-B2B0-C7983BA22E78}" type="presParOf" srcId="{CD28C9B8-F67E-400D-9608-040E81AD2FEB}" destId="{BB7D943C-AFEB-4205-9E65-D747133FBAC6}" srcOrd="8" destOrd="0" presId="urn:microsoft.com/office/officeart/2005/8/layout/cycle1"/>
    <dgm:cxn modelId="{0650A833-E55E-4802-9AC1-F911110E3452}" type="presParOf" srcId="{CD28C9B8-F67E-400D-9608-040E81AD2FEB}" destId="{C467C2FF-D746-4297-B62C-314BA99D9F9F}" srcOrd="9" destOrd="0" presId="urn:microsoft.com/office/officeart/2005/8/layout/cycle1"/>
    <dgm:cxn modelId="{D96388E6-7558-4AEE-AFAE-E651BA576212}" type="presParOf" srcId="{CD28C9B8-F67E-400D-9608-040E81AD2FEB}" destId="{5E1F76DD-A1CE-431B-8F67-2FA146DAC420}" srcOrd="10" destOrd="0" presId="urn:microsoft.com/office/officeart/2005/8/layout/cycle1"/>
    <dgm:cxn modelId="{1CCC0A14-6F71-4B49-A31E-D280A335AA86}" type="presParOf" srcId="{CD28C9B8-F67E-400D-9608-040E81AD2FEB}" destId="{2A04A04D-A982-4011-97A8-4DCCFE1D6953}" srcOrd="11" destOrd="0" presId="urn:microsoft.com/office/officeart/2005/8/layout/cycle1"/>
    <dgm:cxn modelId="{E58ECC9B-B26F-4514-8FE6-D0E9F3537AD4}" type="presParOf" srcId="{CD28C9B8-F67E-400D-9608-040E81AD2FEB}" destId="{8DA98471-B5A8-49DA-8C91-9893B6DDA098}" srcOrd="12" destOrd="0" presId="urn:microsoft.com/office/officeart/2005/8/layout/cycle1"/>
    <dgm:cxn modelId="{DA4A0DEA-DA08-4F3D-BAE1-0344DEF37EF0}" type="presParOf" srcId="{CD28C9B8-F67E-400D-9608-040E81AD2FEB}" destId="{37E457FE-6377-4931-8793-C146E0B191D6}" srcOrd="13" destOrd="0" presId="urn:microsoft.com/office/officeart/2005/8/layout/cycle1"/>
    <dgm:cxn modelId="{537CBFEB-1F5F-4780-9905-813770A3BD7A}" type="presParOf" srcId="{CD28C9B8-F67E-400D-9608-040E81AD2FEB}" destId="{ABC6700D-448F-4A0D-B1ED-1B61136EF37E}" srcOrd="14" destOrd="0" presId="urn:microsoft.com/office/officeart/2005/8/layout/cycle1"/>
    <dgm:cxn modelId="{69E4CD90-0A42-4332-8B10-BE1BE67A839B}" type="presParOf" srcId="{CD28C9B8-F67E-400D-9608-040E81AD2FEB}" destId="{4ADD3C24-9385-4A04-B8E9-D278CF49ABA6}" srcOrd="15" destOrd="0" presId="urn:microsoft.com/office/officeart/2005/8/layout/cycle1"/>
    <dgm:cxn modelId="{E4327037-C126-4710-A921-2E4F8B6CA70B}" type="presParOf" srcId="{CD28C9B8-F67E-400D-9608-040E81AD2FEB}" destId="{96C1F694-B2A1-467A-A095-ADC168A8DA3D}" srcOrd="16" destOrd="0" presId="urn:microsoft.com/office/officeart/2005/8/layout/cycle1"/>
    <dgm:cxn modelId="{6C0E8FCE-4F05-441F-85EA-9280D7B9B1D4}" type="presParOf" srcId="{CD28C9B8-F67E-400D-9608-040E81AD2FEB}" destId="{DE72E550-CD67-473D-A418-88D67F38E705}" srcOrd="17" destOrd="0" presId="urn:microsoft.com/office/officeart/2005/8/layout/cycle1"/>
    <dgm:cxn modelId="{8AB21CBB-4FFF-4D5B-A563-5418DE612DBD}" type="presParOf" srcId="{CD28C9B8-F67E-400D-9608-040E81AD2FEB}" destId="{5613C7CB-1DBD-4B1B-AE02-6A981C72F0E8}" srcOrd="18" destOrd="0" presId="urn:microsoft.com/office/officeart/2005/8/layout/cycle1"/>
    <dgm:cxn modelId="{8CED539D-C8B3-4690-BBD6-A2BCD4241F5E}" type="presParOf" srcId="{CD28C9B8-F67E-400D-9608-040E81AD2FEB}" destId="{310FE01A-B97A-49F8-807A-5255F686118F}" srcOrd="19" destOrd="0" presId="urn:microsoft.com/office/officeart/2005/8/layout/cycle1"/>
    <dgm:cxn modelId="{EC98AC6E-E87C-4317-B172-5FA03783FC93}" type="presParOf" srcId="{CD28C9B8-F67E-400D-9608-040E81AD2FEB}" destId="{B6C86869-C7D3-4E0C-BF24-5E30D82223D1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580983-AAEE-42FC-BFF3-2EA1BE9EA81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5407B263-F08F-4FE4-98E9-DD2BAE42FFC8}">
      <dgm:prSet/>
      <dgm:spPr/>
      <dgm:t>
        <a:bodyPr/>
        <a:lstStyle/>
        <a:p>
          <a:endParaRPr lang="ru-RU"/>
        </a:p>
      </dgm:t>
    </dgm:pt>
    <dgm:pt modelId="{42B1616A-9A6C-4445-9835-654EA5E10E3D}" type="parTrans" cxnId="{6DF8FC38-BA4C-45B5-872B-2F995EDA4DA6}">
      <dgm:prSet/>
      <dgm:spPr/>
    </dgm:pt>
    <dgm:pt modelId="{232460B7-EEDF-4525-992F-E42F1ACAFDAC}" type="sibTrans" cxnId="{6DF8FC38-BA4C-45B5-872B-2F995EDA4DA6}">
      <dgm:prSet/>
      <dgm:spPr/>
    </dgm:pt>
    <dgm:pt modelId="{E4548082-4E17-460B-AFDC-B44351A30D34}">
      <dgm:prSet/>
      <dgm:spPr/>
      <dgm:t>
        <a:bodyPr/>
        <a:lstStyle/>
        <a:p>
          <a:endParaRPr lang="ru-RU"/>
        </a:p>
      </dgm:t>
    </dgm:pt>
    <dgm:pt modelId="{7C0F2582-191E-47CE-9137-F8F7096027C8}" type="parTrans" cxnId="{F17281FC-D868-4847-A0C3-C92E454C6734}">
      <dgm:prSet/>
      <dgm:spPr/>
    </dgm:pt>
    <dgm:pt modelId="{C4E05BE8-F7FC-4157-B80E-F61A119EAF13}" type="sibTrans" cxnId="{F17281FC-D868-4847-A0C3-C92E454C6734}">
      <dgm:prSet/>
      <dgm:spPr/>
    </dgm:pt>
    <dgm:pt modelId="{E078433A-CA2B-4FBF-935B-B4EEE72BBAA1}">
      <dgm:prSet/>
      <dgm:spPr/>
      <dgm:t>
        <a:bodyPr/>
        <a:lstStyle/>
        <a:p>
          <a:endParaRPr lang="ru-RU"/>
        </a:p>
      </dgm:t>
    </dgm:pt>
    <dgm:pt modelId="{240D74C6-5F04-4314-810A-7E0F5453F050}" type="parTrans" cxnId="{48E00941-273E-451B-A042-7E03CB4E80A0}">
      <dgm:prSet/>
      <dgm:spPr/>
    </dgm:pt>
    <dgm:pt modelId="{64012B24-1B40-4D3D-8F71-2925022764D7}" type="sibTrans" cxnId="{48E00941-273E-451B-A042-7E03CB4E80A0}">
      <dgm:prSet/>
      <dgm:spPr/>
    </dgm:pt>
    <dgm:pt modelId="{A1EB6255-AF18-4CBA-A473-4327DB80770F}">
      <dgm:prSet/>
      <dgm:spPr/>
      <dgm:t>
        <a:bodyPr/>
        <a:lstStyle/>
        <a:p>
          <a:endParaRPr lang="ru-RU"/>
        </a:p>
      </dgm:t>
    </dgm:pt>
    <dgm:pt modelId="{17782B38-16BE-4DA6-8025-369D4B2FDE56}" type="parTrans" cxnId="{A9456A26-7DD3-4EE1-A56A-9D2DA57AE72A}">
      <dgm:prSet/>
      <dgm:spPr/>
    </dgm:pt>
    <dgm:pt modelId="{1F3F7140-556F-4BD3-84FB-E27322ABB131}" type="sibTrans" cxnId="{A9456A26-7DD3-4EE1-A56A-9D2DA57AE72A}">
      <dgm:prSet/>
      <dgm:spPr/>
    </dgm:pt>
    <dgm:pt modelId="{63E3F671-8DAF-4587-8773-055DEA7EB745}">
      <dgm:prSet/>
      <dgm:spPr/>
      <dgm:t>
        <a:bodyPr/>
        <a:lstStyle/>
        <a:p>
          <a:endParaRPr lang="ru-RU"/>
        </a:p>
      </dgm:t>
    </dgm:pt>
    <dgm:pt modelId="{074C88A2-76C4-4760-9D9A-7AB487D8EFEF}" type="parTrans" cxnId="{897E07C4-5AA1-48D2-8EFC-D6EFEA49BD55}">
      <dgm:prSet/>
      <dgm:spPr/>
    </dgm:pt>
    <dgm:pt modelId="{CAEA6949-BEFA-47CF-858A-94F157746EE2}" type="sibTrans" cxnId="{897E07C4-5AA1-48D2-8EFC-D6EFEA49BD55}">
      <dgm:prSet/>
      <dgm:spPr/>
    </dgm:pt>
    <dgm:pt modelId="{89B142C8-91B9-4F46-A869-2423B8646441}">
      <dgm:prSet/>
      <dgm:spPr/>
      <dgm:t>
        <a:bodyPr/>
        <a:lstStyle/>
        <a:p>
          <a:endParaRPr lang="ru-RU"/>
        </a:p>
      </dgm:t>
    </dgm:pt>
    <dgm:pt modelId="{3E128D05-808A-4F3D-B94E-2F3D21225448}" type="parTrans" cxnId="{45DC12F8-1B0F-46C6-B347-FC19F2EFD98C}">
      <dgm:prSet/>
      <dgm:spPr/>
    </dgm:pt>
    <dgm:pt modelId="{BBCB919D-CE77-42B3-AC6B-B7E52BA48846}" type="sibTrans" cxnId="{45DC12F8-1B0F-46C6-B347-FC19F2EFD98C}">
      <dgm:prSet/>
      <dgm:spPr/>
    </dgm:pt>
    <dgm:pt modelId="{B95B613D-B4AE-4E5E-97AD-99B504256241}">
      <dgm:prSet/>
      <dgm:spPr/>
      <dgm:t>
        <a:bodyPr/>
        <a:lstStyle/>
        <a:p>
          <a:endParaRPr lang="ru-RU"/>
        </a:p>
      </dgm:t>
    </dgm:pt>
    <dgm:pt modelId="{3A4214C8-8B18-4941-AA2A-D86BFA41D048}" type="parTrans" cxnId="{61B87FF0-C47B-4CDE-B196-ADE5586AFA2B}">
      <dgm:prSet/>
      <dgm:spPr/>
    </dgm:pt>
    <dgm:pt modelId="{63F30968-8BF3-44EC-8D6B-00CC090EA441}" type="sibTrans" cxnId="{61B87FF0-C47B-4CDE-B196-ADE5586AFA2B}">
      <dgm:prSet/>
      <dgm:spPr/>
    </dgm:pt>
    <dgm:pt modelId="{799F6475-0F08-4B06-8ABC-F32EF927E7D8}" type="pres">
      <dgm:prSet presAssocID="{46580983-AAEE-42FC-BFF3-2EA1BE9EA81F}" presName="cycle" presStyleCnt="0">
        <dgm:presLayoutVars>
          <dgm:dir/>
          <dgm:resizeHandles val="exact"/>
        </dgm:presLayoutVars>
      </dgm:prSet>
      <dgm:spPr/>
    </dgm:pt>
    <dgm:pt modelId="{067C92F5-EDBA-416B-9B97-DAF5E0A7D836}" type="pres">
      <dgm:prSet presAssocID="{5407B263-F08F-4FE4-98E9-DD2BAE42FFC8}" presName="dummy" presStyleCnt="0"/>
      <dgm:spPr/>
    </dgm:pt>
    <dgm:pt modelId="{0FD10CB5-520E-44CC-8E21-02860F36850C}" type="pres">
      <dgm:prSet presAssocID="{5407B263-F08F-4FE4-98E9-DD2BAE42FFC8}" presName="node" presStyleLbl="revTx" presStyleIdx="0" presStyleCnt="7">
        <dgm:presLayoutVars>
          <dgm:bulletEnabled val="1"/>
        </dgm:presLayoutVars>
      </dgm:prSet>
      <dgm:spPr/>
    </dgm:pt>
    <dgm:pt modelId="{204F67C2-807C-4903-8395-6B9DDC0874E5}" type="pres">
      <dgm:prSet presAssocID="{232460B7-EEDF-4525-992F-E42F1ACAFDAC}" presName="sibTrans" presStyleLbl="node1" presStyleIdx="0" presStyleCnt="7"/>
      <dgm:spPr/>
    </dgm:pt>
    <dgm:pt modelId="{1B5BD2E1-D20C-4D09-8F5E-EADE1FEAF22A}" type="pres">
      <dgm:prSet presAssocID="{E4548082-4E17-460B-AFDC-B44351A30D34}" presName="dummy" presStyleCnt="0"/>
      <dgm:spPr/>
    </dgm:pt>
    <dgm:pt modelId="{894E624D-5343-4742-9E10-49BCB7825378}" type="pres">
      <dgm:prSet presAssocID="{E4548082-4E17-460B-AFDC-B44351A30D34}" presName="node" presStyleLbl="revTx" presStyleIdx="1" presStyleCnt="7">
        <dgm:presLayoutVars>
          <dgm:bulletEnabled val="1"/>
        </dgm:presLayoutVars>
      </dgm:prSet>
      <dgm:spPr/>
    </dgm:pt>
    <dgm:pt modelId="{38276FF0-54C9-40FA-BF34-CCD423CEFB72}" type="pres">
      <dgm:prSet presAssocID="{C4E05BE8-F7FC-4157-B80E-F61A119EAF13}" presName="sibTrans" presStyleLbl="node1" presStyleIdx="1" presStyleCnt="7"/>
      <dgm:spPr/>
    </dgm:pt>
    <dgm:pt modelId="{35234EFC-1312-4DCB-8AEC-114AEC551EA0}" type="pres">
      <dgm:prSet presAssocID="{E078433A-CA2B-4FBF-935B-B4EEE72BBAA1}" presName="dummy" presStyleCnt="0"/>
      <dgm:spPr/>
    </dgm:pt>
    <dgm:pt modelId="{088D6D4B-7FBB-4B03-BFEC-0BCA032CA3A2}" type="pres">
      <dgm:prSet presAssocID="{E078433A-CA2B-4FBF-935B-B4EEE72BBAA1}" presName="node" presStyleLbl="revTx" presStyleIdx="2" presStyleCnt="7">
        <dgm:presLayoutVars>
          <dgm:bulletEnabled val="1"/>
        </dgm:presLayoutVars>
      </dgm:prSet>
      <dgm:spPr/>
    </dgm:pt>
    <dgm:pt modelId="{674615A7-5830-43F6-BD54-7160382F435E}" type="pres">
      <dgm:prSet presAssocID="{64012B24-1B40-4D3D-8F71-2925022764D7}" presName="sibTrans" presStyleLbl="node1" presStyleIdx="2" presStyleCnt="7"/>
      <dgm:spPr/>
    </dgm:pt>
    <dgm:pt modelId="{0D6E5231-F86C-4677-9375-45CAE6F510B7}" type="pres">
      <dgm:prSet presAssocID="{A1EB6255-AF18-4CBA-A473-4327DB80770F}" presName="dummy" presStyleCnt="0"/>
      <dgm:spPr/>
    </dgm:pt>
    <dgm:pt modelId="{1A52E2C1-4C32-41EB-8EF7-0E001CB60B8F}" type="pres">
      <dgm:prSet presAssocID="{A1EB6255-AF18-4CBA-A473-4327DB80770F}" presName="node" presStyleLbl="revTx" presStyleIdx="3" presStyleCnt="7">
        <dgm:presLayoutVars>
          <dgm:bulletEnabled val="1"/>
        </dgm:presLayoutVars>
      </dgm:prSet>
      <dgm:spPr/>
    </dgm:pt>
    <dgm:pt modelId="{BDC143CB-DDDC-4EA4-8946-4AC258130AC1}" type="pres">
      <dgm:prSet presAssocID="{1F3F7140-556F-4BD3-84FB-E27322ABB131}" presName="sibTrans" presStyleLbl="node1" presStyleIdx="3" presStyleCnt="7"/>
      <dgm:spPr/>
    </dgm:pt>
    <dgm:pt modelId="{4FB9FE95-3B4F-46AA-A583-EB5EFBFFA5AF}" type="pres">
      <dgm:prSet presAssocID="{63E3F671-8DAF-4587-8773-055DEA7EB745}" presName="dummy" presStyleCnt="0"/>
      <dgm:spPr/>
    </dgm:pt>
    <dgm:pt modelId="{FC8DCE34-CD73-4D2C-A786-B1B7645EABD9}" type="pres">
      <dgm:prSet presAssocID="{63E3F671-8DAF-4587-8773-055DEA7EB745}" presName="node" presStyleLbl="revTx" presStyleIdx="4" presStyleCnt="7">
        <dgm:presLayoutVars>
          <dgm:bulletEnabled val="1"/>
        </dgm:presLayoutVars>
      </dgm:prSet>
      <dgm:spPr/>
    </dgm:pt>
    <dgm:pt modelId="{7BD1B4E7-5A23-4A17-8D1E-195E2944EAB6}" type="pres">
      <dgm:prSet presAssocID="{CAEA6949-BEFA-47CF-858A-94F157746EE2}" presName="sibTrans" presStyleLbl="node1" presStyleIdx="4" presStyleCnt="7"/>
      <dgm:spPr/>
    </dgm:pt>
    <dgm:pt modelId="{C3D94B34-DCE0-45A7-A76A-2D53B199CA79}" type="pres">
      <dgm:prSet presAssocID="{89B142C8-91B9-4F46-A869-2423B8646441}" presName="dummy" presStyleCnt="0"/>
      <dgm:spPr/>
    </dgm:pt>
    <dgm:pt modelId="{EFD7E995-1557-4637-9741-E8D88092E6F9}" type="pres">
      <dgm:prSet presAssocID="{89B142C8-91B9-4F46-A869-2423B8646441}" presName="node" presStyleLbl="revTx" presStyleIdx="5" presStyleCnt="7">
        <dgm:presLayoutVars>
          <dgm:bulletEnabled val="1"/>
        </dgm:presLayoutVars>
      </dgm:prSet>
      <dgm:spPr/>
    </dgm:pt>
    <dgm:pt modelId="{6998A570-E411-4701-B336-5E0445CBFB5C}" type="pres">
      <dgm:prSet presAssocID="{BBCB919D-CE77-42B3-AC6B-B7E52BA48846}" presName="sibTrans" presStyleLbl="node1" presStyleIdx="5" presStyleCnt="7"/>
      <dgm:spPr/>
    </dgm:pt>
    <dgm:pt modelId="{5A2A4939-31DA-4EBC-90D5-15030CB0C81D}" type="pres">
      <dgm:prSet presAssocID="{B95B613D-B4AE-4E5E-97AD-99B504256241}" presName="dummy" presStyleCnt="0"/>
      <dgm:spPr/>
    </dgm:pt>
    <dgm:pt modelId="{3F9703C4-A7BE-4967-B0E3-8E28DD7024DE}" type="pres">
      <dgm:prSet presAssocID="{B95B613D-B4AE-4E5E-97AD-99B504256241}" presName="node" presStyleLbl="revTx" presStyleIdx="6" presStyleCnt="7">
        <dgm:presLayoutVars>
          <dgm:bulletEnabled val="1"/>
        </dgm:presLayoutVars>
      </dgm:prSet>
      <dgm:spPr/>
    </dgm:pt>
    <dgm:pt modelId="{35FFD7CA-E227-4A62-8428-BDA6ECE219EA}" type="pres">
      <dgm:prSet presAssocID="{63F30968-8BF3-44EC-8D6B-00CC090EA441}" presName="sibTrans" presStyleLbl="node1" presStyleIdx="6" presStyleCnt="7"/>
      <dgm:spPr/>
    </dgm:pt>
  </dgm:ptLst>
  <dgm:cxnLst>
    <dgm:cxn modelId="{F961F16E-9C4E-4A7D-82BE-C80EE4BECF1D}" type="presOf" srcId="{232460B7-EEDF-4525-992F-E42F1ACAFDAC}" destId="{204F67C2-807C-4903-8395-6B9DDC0874E5}" srcOrd="0" destOrd="0" presId="urn:microsoft.com/office/officeart/2005/8/layout/cycle1"/>
    <dgm:cxn modelId="{45DC12F8-1B0F-46C6-B347-FC19F2EFD98C}" srcId="{46580983-AAEE-42FC-BFF3-2EA1BE9EA81F}" destId="{89B142C8-91B9-4F46-A869-2423B8646441}" srcOrd="5" destOrd="0" parTransId="{3E128D05-808A-4F3D-B94E-2F3D21225448}" sibTransId="{BBCB919D-CE77-42B3-AC6B-B7E52BA48846}"/>
    <dgm:cxn modelId="{136E5AF8-3E60-44DC-82C1-C979FA5178F8}" type="presOf" srcId="{64012B24-1B40-4D3D-8F71-2925022764D7}" destId="{674615A7-5830-43F6-BD54-7160382F435E}" srcOrd="0" destOrd="0" presId="urn:microsoft.com/office/officeart/2005/8/layout/cycle1"/>
    <dgm:cxn modelId="{DFF7FA9B-246A-45BD-9D53-1DAD9474CF99}" type="presOf" srcId="{46580983-AAEE-42FC-BFF3-2EA1BE9EA81F}" destId="{799F6475-0F08-4B06-8ABC-F32EF927E7D8}" srcOrd="0" destOrd="0" presId="urn:microsoft.com/office/officeart/2005/8/layout/cycle1"/>
    <dgm:cxn modelId="{323E79F6-CB07-4A58-A9B7-3ADA993D30CC}" type="presOf" srcId="{E4548082-4E17-460B-AFDC-B44351A30D34}" destId="{894E624D-5343-4742-9E10-49BCB7825378}" srcOrd="0" destOrd="0" presId="urn:microsoft.com/office/officeart/2005/8/layout/cycle1"/>
    <dgm:cxn modelId="{897E07C4-5AA1-48D2-8EFC-D6EFEA49BD55}" srcId="{46580983-AAEE-42FC-BFF3-2EA1BE9EA81F}" destId="{63E3F671-8DAF-4587-8773-055DEA7EB745}" srcOrd="4" destOrd="0" parTransId="{074C88A2-76C4-4760-9D9A-7AB487D8EFEF}" sibTransId="{CAEA6949-BEFA-47CF-858A-94F157746EE2}"/>
    <dgm:cxn modelId="{41BA5CB8-5BDB-4F7A-9146-3FDBE02E5EBE}" type="presOf" srcId="{E078433A-CA2B-4FBF-935B-B4EEE72BBAA1}" destId="{088D6D4B-7FBB-4B03-BFEC-0BCA032CA3A2}" srcOrd="0" destOrd="0" presId="urn:microsoft.com/office/officeart/2005/8/layout/cycle1"/>
    <dgm:cxn modelId="{61B87FF0-C47B-4CDE-B196-ADE5586AFA2B}" srcId="{46580983-AAEE-42FC-BFF3-2EA1BE9EA81F}" destId="{B95B613D-B4AE-4E5E-97AD-99B504256241}" srcOrd="6" destOrd="0" parTransId="{3A4214C8-8B18-4941-AA2A-D86BFA41D048}" sibTransId="{63F30968-8BF3-44EC-8D6B-00CC090EA441}"/>
    <dgm:cxn modelId="{D6A0B4C4-16C5-471D-8B0F-34C2CFA7772D}" type="presOf" srcId="{63F30968-8BF3-44EC-8D6B-00CC090EA441}" destId="{35FFD7CA-E227-4A62-8428-BDA6ECE219EA}" srcOrd="0" destOrd="0" presId="urn:microsoft.com/office/officeart/2005/8/layout/cycle1"/>
    <dgm:cxn modelId="{F17281FC-D868-4847-A0C3-C92E454C6734}" srcId="{46580983-AAEE-42FC-BFF3-2EA1BE9EA81F}" destId="{E4548082-4E17-460B-AFDC-B44351A30D34}" srcOrd="1" destOrd="0" parTransId="{7C0F2582-191E-47CE-9137-F8F7096027C8}" sibTransId="{C4E05BE8-F7FC-4157-B80E-F61A119EAF13}"/>
    <dgm:cxn modelId="{C6CCAC83-3AEF-4EB6-B3A9-9DC0C5E1FF8C}" type="presOf" srcId="{A1EB6255-AF18-4CBA-A473-4327DB80770F}" destId="{1A52E2C1-4C32-41EB-8EF7-0E001CB60B8F}" srcOrd="0" destOrd="0" presId="urn:microsoft.com/office/officeart/2005/8/layout/cycle1"/>
    <dgm:cxn modelId="{6E3C3F41-38C5-4282-82FD-8F866C5D634C}" type="presOf" srcId="{CAEA6949-BEFA-47CF-858A-94F157746EE2}" destId="{7BD1B4E7-5A23-4A17-8D1E-195E2944EAB6}" srcOrd="0" destOrd="0" presId="urn:microsoft.com/office/officeart/2005/8/layout/cycle1"/>
    <dgm:cxn modelId="{CB9079A1-F3C7-4F81-BD0F-1EC38ECAC01C}" type="presOf" srcId="{5407B263-F08F-4FE4-98E9-DD2BAE42FFC8}" destId="{0FD10CB5-520E-44CC-8E21-02860F36850C}" srcOrd="0" destOrd="0" presId="urn:microsoft.com/office/officeart/2005/8/layout/cycle1"/>
    <dgm:cxn modelId="{BFC08E60-A237-42F8-A709-F7E50707164E}" type="presOf" srcId="{1F3F7140-556F-4BD3-84FB-E27322ABB131}" destId="{BDC143CB-DDDC-4EA4-8946-4AC258130AC1}" srcOrd="0" destOrd="0" presId="urn:microsoft.com/office/officeart/2005/8/layout/cycle1"/>
    <dgm:cxn modelId="{48E00941-273E-451B-A042-7E03CB4E80A0}" srcId="{46580983-AAEE-42FC-BFF3-2EA1BE9EA81F}" destId="{E078433A-CA2B-4FBF-935B-B4EEE72BBAA1}" srcOrd="2" destOrd="0" parTransId="{240D74C6-5F04-4314-810A-7E0F5453F050}" sibTransId="{64012B24-1B40-4D3D-8F71-2925022764D7}"/>
    <dgm:cxn modelId="{A9456A26-7DD3-4EE1-A56A-9D2DA57AE72A}" srcId="{46580983-AAEE-42FC-BFF3-2EA1BE9EA81F}" destId="{A1EB6255-AF18-4CBA-A473-4327DB80770F}" srcOrd="3" destOrd="0" parTransId="{17782B38-16BE-4DA6-8025-369D4B2FDE56}" sibTransId="{1F3F7140-556F-4BD3-84FB-E27322ABB131}"/>
    <dgm:cxn modelId="{A44732FE-7D32-4A76-B011-FD7E662FBBC2}" type="presOf" srcId="{89B142C8-91B9-4F46-A869-2423B8646441}" destId="{EFD7E995-1557-4637-9741-E8D88092E6F9}" srcOrd="0" destOrd="0" presId="urn:microsoft.com/office/officeart/2005/8/layout/cycle1"/>
    <dgm:cxn modelId="{5A023CD3-72BC-4374-BE39-5AE5F589C8BF}" type="presOf" srcId="{BBCB919D-CE77-42B3-AC6B-B7E52BA48846}" destId="{6998A570-E411-4701-B336-5E0445CBFB5C}" srcOrd="0" destOrd="0" presId="urn:microsoft.com/office/officeart/2005/8/layout/cycle1"/>
    <dgm:cxn modelId="{6DF8FC38-BA4C-45B5-872B-2F995EDA4DA6}" srcId="{46580983-AAEE-42FC-BFF3-2EA1BE9EA81F}" destId="{5407B263-F08F-4FE4-98E9-DD2BAE42FFC8}" srcOrd="0" destOrd="0" parTransId="{42B1616A-9A6C-4445-9835-654EA5E10E3D}" sibTransId="{232460B7-EEDF-4525-992F-E42F1ACAFDAC}"/>
    <dgm:cxn modelId="{FBDAD034-FD14-4490-B1BA-C5E0438CBD11}" type="presOf" srcId="{B95B613D-B4AE-4E5E-97AD-99B504256241}" destId="{3F9703C4-A7BE-4967-B0E3-8E28DD7024DE}" srcOrd="0" destOrd="0" presId="urn:microsoft.com/office/officeart/2005/8/layout/cycle1"/>
    <dgm:cxn modelId="{AC6323DC-5D76-4110-A524-31EF65EF9869}" type="presOf" srcId="{63E3F671-8DAF-4587-8773-055DEA7EB745}" destId="{FC8DCE34-CD73-4D2C-A786-B1B7645EABD9}" srcOrd="0" destOrd="0" presId="urn:microsoft.com/office/officeart/2005/8/layout/cycle1"/>
    <dgm:cxn modelId="{4252823E-B00E-4D66-A62D-C2397553AD30}" type="presOf" srcId="{C4E05BE8-F7FC-4157-B80E-F61A119EAF13}" destId="{38276FF0-54C9-40FA-BF34-CCD423CEFB72}" srcOrd="0" destOrd="0" presId="urn:microsoft.com/office/officeart/2005/8/layout/cycle1"/>
    <dgm:cxn modelId="{7A339FA8-8AC1-481B-85E6-337DA3AB0744}" type="presParOf" srcId="{799F6475-0F08-4B06-8ABC-F32EF927E7D8}" destId="{067C92F5-EDBA-416B-9B97-DAF5E0A7D836}" srcOrd="0" destOrd="0" presId="urn:microsoft.com/office/officeart/2005/8/layout/cycle1"/>
    <dgm:cxn modelId="{4588A9CC-B005-4159-90EA-59968678F94E}" type="presParOf" srcId="{799F6475-0F08-4B06-8ABC-F32EF927E7D8}" destId="{0FD10CB5-520E-44CC-8E21-02860F36850C}" srcOrd="1" destOrd="0" presId="urn:microsoft.com/office/officeart/2005/8/layout/cycle1"/>
    <dgm:cxn modelId="{37B090E3-81CC-4EA1-ABAC-956B258C9B26}" type="presParOf" srcId="{799F6475-0F08-4B06-8ABC-F32EF927E7D8}" destId="{204F67C2-807C-4903-8395-6B9DDC0874E5}" srcOrd="2" destOrd="0" presId="urn:microsoft.com/office/officeart/2005/8/layout/cycle1"/>
    <dgm:cxn modelId="{B2750EB2-2DC6-4D10-8C02-E9758BB6EC87}" type="presParOf" srcId="{799F6475-0F08-4B06-8ABC-F32EF927E7D8}" destId="{1B5BD2E1-D20C-4D09-8F5E-EADE1FEAF22A}" srcOrd="3" destOrd="0" presId="urn:microsoft.com/office/officeart/2005/8/layout/cycle1"/>
    <dgm:cxn modelId="{82BB069A-BD54-443D-B021-89C00AEF56CB}" type="presParOf" srcId="{799F6475-0F08-4B06-8ABC-F32EF927E7D8}" destId="{894E624D-5343-4742-9E10-49BCB7825378}" srcOrd="4" destOrd="0" presId="urn:microsoft.com/office/officeart/2005/8/layout/cycle1"/>
    <dgm:cxn modelId="{1AB3B239-3C5C-45A8-891E-5893D182C2D2}" type="presParOf" srcId="{799F6475-0F08-4B06-8ABC-F32EF927E7D8}" destId="{38276FF0-54C9-40FA-BF34-CCD423CEFB72}" srcOrd="5" destOrd="0" presId="urn:microsoft.com/office/officeart/2005/8/layout/cycle1"/>
    <dgm:cxn modelId="{C7CB6DE1-687A-484B-82EE-FCA706BCDC5C}" type="presParOf" srcId="{799F6475-0F08-4B06-8ABC-F32EF927E7D8}" destId="{35234EFC-1312-4DCB-8AEC-114AEC551EA0}" srcOrd="6" destOrd="0" presId="urn:microsoft.com/office/officeart/2005/8/layout/cycle1"/>
    <dgm:cxn modelId="{D9CB2A68-902B-45A5-A282-C24E6299AEA7}" type="presParOf" srcId="{799F6475-0F08-4B06-8ABC-F32EF927E7D8}" destId="{088D6D4B-7FBB-4B03-BFEC-0BCA032CA3A2}" srcOrd="7" destOrd="0" presId="urn:microsoft.com/office/officeart/2005/8/layout/cycle1"/>
    <dgm:cxn modelId="{827FA5DD-88CA-4EE3-8FBA-78876D58BFED}" type="presParOf" srcId="{799F6475-0F08-4B06-8ABC-F32EF927E7D8}" destId="{674615A7-5830-43F6-BD54-7160382F435E}" srcOrd="8" destOrd="0" presId="urn:microsoft.com/office/officeart/2005/8/layout/cycle1"/>
    <dgm:cxn modelId="{9E73F861-7695-4896-B177-042294F627B0}" type="presParOf" srcId="{799F6475-0F08-4B06-8ABC-F32EF927E7D8}" destId="{0D6E5231-F86C-4677-9375-45CAE6F510B7}" srcOrd="9" destOrd="0" presId="urn:microsoft.com/office/officeart/2005/8/layout/cycle1"/>
    <dgm:cxn modelId="{DFAB2000-3EB3-45A2-9DB9-081866DEC75F}" type="presParOf" srcId="{799F6475-0F08-4B06-8ABC-F32EF927E7D8}" destId="{1A52E2C1-4C32-41EB-8EF7-0E001CB60B8F}" srcOrd="10" destOrd="0" presId="urn:microsoft.com/office/officeart/2005/8/layout/cycle1"/>
    <dgm:cxn modelId="{A1188E28-BF01-4F92-883C-C4EB4EE4919E}" type="presParOf" srcId="{799F6475-0F08-4B06-8ABC-F32EF927E7D8}" destId="{BDC143CB-DDDC-4EA4-8946-4AC258130AC1}" srcOrd="11" destOrd="0" presId="urn:microsoft.com/office/officeart/2005/8/layout/cycle1"/>
    <dgm:cxn modelId="{FC1B8394-0649-4C53-BADC-33412D48C656}" type="presParOf" srcId="{799F6475-0F08-4B06-8ABC-F32EF927E7D8}" destId="{4FB9FE95-3B4F-46AA-A583-EB5EFBFFA5AF}" srcOrd="12" destOrd="0" presId="urn:microsoft.com/office/officeart/2005/8/layout/cycle1"/>
    <dgm:cxn modelId="{A6928625-1283-4543-91D0-77A685342C8F}" type="presParOf" srcId="{799F6475-0F08-4B06-8ABC-F32EF927E7D8}" destId="{FC8DCE34-CD73-4D2C-A786-B1B7645EABD9}" srcOrd="13" destOrd="0" presId="urn:microsoft.com/office/officeart/2005/8/layout/cycle1"/>
    <dgm:cxn modelId="{0C2C753B-3E80-4B4B-8993-69DCC93E8A74}" type="presParOf" srcId="{799F6475-0F08-4B06-8ABC-F32EF927E7D8}" destId="{7BD1B4E7-5A23-4A17-8D1E-195E2944EAB6}" srcOrd="14" destOrd="0" presId="urn:microsoft.com/office/officeart/2005/8/layout/cycle1"/>
    <dgm:cxn modelId="{83D08027-9E64-421E-9905-4D18C2612FFA}" type="presParOf" srcId="{799F6475-0F08-4B06-8ABC-F32EF927E7D8}" destId="{C3D94B34-DCE0-45A7-A76A-2D53B199CA79}" srcOrd="15" destOrd="0" presId="urn:microsoft.com/office/officeart/2005/8/layout/cycle1"/>
    <dgm:cxn modelId="{8D4327DA-520D-44A6-8B9B-CDBFD70115B1}" type="presParOf" srcId="{799F6475-0F08-4B06-8ABC-F32EF927E7D8}" destId="{EFD7E995-1557-4637-9741-E8D88092E6F9}" srcOrd="16" destOrd="0" presId="urn:microsoft.com/office/officeart/2005/8/layout/cycle1"/>
    <dgm:cxn modelId="{98569D3E-323B-4DAA-83F9-851E94859722}" type="presParOf" srcId="{799F6475-0F08-4B06-8ABC-F32EF927E7D8}" destId="{6998A570-E411-4701-B336-5E0445CBFB5C}" srcOrd="17" destOrd="0" presId="urn:microsoft.com/office/officeart/2005/8/layout/cycle1"/>
    <dgm:cxn modelId="{102CD49B-454A-4214-8713-25614B968FC0}" type="presParOf" srcId="{799F6475-0F08-4B06-8ABC-F32EF927E7D8}" destId="{5A2A4939-31DA-4EBC-90D5-15030CB0C81D}" srcOrd="18" destOrd="0" presId="urn:microsoft.com/office/officeart/2005/8/layout/cycle1"/>
    <dgm:cxn modelId="{484CF741-099A-484F-8EDF-3620893F841D}" type="presParOf" srcId="{799F6475-0F08-4B06-8ABC-F32EF927E7D8}" destId="{3F9703C4-A7BE-4967-B0E3-8E28DD7024DE}" srcOrd="19" destOrd="0" presId="urn:microsoft.com/office/officeart/2005/8/layout/cycle1"/>
    <dgm:cxn modelId="{E863542A-4444-4E81-9C0C-3D91C48C2567}" type="presParOf" srcId="{799F6475-0F08-4B06-8ABC-F32EF927E7D8}" destId="{35FFD7CA-E227-4A62-8428-BDA6ECE219EA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1546B0-B8B4-4EB5-915B-1592C5CE828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CF597085-89F8-48FF-91D1-036004FD2370}">
      <dgm:prSet/>
      <dgm:spPr/>
      <dgm:t>
        <a:bodyPr/>
        <a:lstStyle/>
        <a:p>
          <a:endParaRPr lang="ru-RU"/>
        </a:p>
      </dgm:t>
    </dgm:pt>
    <dgm:pt modelId="{3BFE1B0C-1171-4652-B9B5-E4E1994B9429}" type="parTrans" cxnId="{E92204EC-8B53-4193-8DAA-E007F665035B}">
      <dgm:prSet/>
      <dgm:spPr/>
    </dgm:pt>
    <dgm:pt modelId="{1FE3F1AF-2E4E-4CE7-9594-47EEF8E4F7A5}" type="sibTrans" cxnId="{E92204EC-8B53-4193-8DAA-E007F665035B}">
      <dgm:prSet/>
      <dgm:spPr/>
    </dgm:pt>
    <dgm:pt modelId="{210198C3-8063-4B18-AEBE-21F70C3CD213}">
      <dgm:prSet/>
      <dgm:spPr/>
      <dgm:t>
        <a:bodyPr/>
        <a:lstStyle/>
        <a:p>
          <a:endParaRPr lang="ru-RU"/>
        </a:p>
      </dgm:t>
    </dgm:pt>
    <dgm:pt modelId="{F0566E68-1708-42EC-80FA-B3D05AA0A6FA}" type="parTrans" cxnId="{F66BE2C2-DDBB-492E-B6E2-BED9E893AC3D}">
      <dgm:prSet/>
      <dgm:spPr/>
    </dgm:pt>
    <dgm:pt modelId="{28FF1F35-5A26-441E-83D1-2C76B1B2CADA}" type="sibTrans" cxnId="{F66BE2C2-DDBB-492E-B6E2-BED9E893AC3D}">
      <dgm:prSet/>
      <dgm:spPr/>
    </dgm:pt>
    <dgm:pt modelId="{8D305EE1-1710-48D9-825A-B378D61C0BFB}">
      <dgm:prSet/>
      <dgm:spPr/>
      <dgm:t>
        <a:bodyPr/>
        <a:lstStyle/>
        <a:p>
          <a:endParaRPr lang="ru-RU"/>
        </a:p>
      </dgm:t>
    </dgm:pt>
    <dgm:pt modelId="{047F759F-954A-4514-9874-D9A1A5D904CA}" type="parTrans" cxnId="{17EA21B0-9AA3-48F3-811B-F284DEC131E6}">
      <dgm:prSet/>
      <dgm:spPr/>
    </dgm:pt>
    <dgm:pt modelId="{37249152-AA11-45C7-B3EE-C4DEA22E4E3E}" type="sibTrans" cxnId="{17EA21B0-9AA3-48F3-811B-F284DEC131E6}">
      <dgm:prSet/>
      <dgm:spPr/>
    </dgm:pt>
    <dgm:pt modelId="{9AC381E7-25AB-43F8-99AA-4B0857822DCF}">
      <dgm:prSet/>
      <dgm:spPr/>
      <dgm:t>
        <a:bodyPr/>
        <a:lstStyle/>
        <a:p>
          <a:endParaRPr lang="ru-RU"/>
        </a:p>
      </dgm:t>
    </dgm:pt>
    <dgm:pt modelId="{08834E35-B356-467A-9D70-CB2E10BD4F98}" type="parTrans" cxnId="{2E1D1923-643B-4764-B0E5-AAF631236A91}">
      <dgm:prSet/>
      <dgm:spPr/>
    </dgm:pt>
    <dgm:pt modelId="{C964913F-52ED-4799-BEE6-701BE394B465}" type="sibTrans" cxnId="{2E1D1923-643B-4764-B0E5-AAF631236A91}">
      <dgm:prSet/>
      <dgm:spPr/>
    </dgm:pt>
    <dgm:pt modelId="{A26A1C3B-94F8-4277-86B5-440A967858C5}">
      <dgm:prSet/>
      <dgm:spPr/>
      <dgm:t>
        <a:bodyPr/>
        <a:lstStyle/>
        <a:p>
          <a:endParaRPr lang="ru-RU"/>
        </a:p>
      </dgm:t>
    </dgm:pt>
    <dgm:pt modelId="{8B612D37-283B-4941-90E4-71E9E225DAC7}" type="parTrans" cxnId="{87959FA5-0469-4B17-8B35-7C037BA8C71C}">
      <dgm:prSet/>
      <dgm:spPr/>
    </dgm:pt>
    <dgm:pt modelId="{36F8DAF4-3D9B-48B7-9ECD-F2CD2AA4979B}" type="sibTrans" cxnId="{87959FA5-0469-4B17-8B35-7C037BA8C71C}">
      <dgm:prSet/>
      <dgm:spPr/>
    </dgm:pt>
    <dgm:pt modelId="{08F968F1-0E02-4EC7-99E9-DF66BB33CE62}">
      <dgm:prSet/>
      <dgm:spPr/>
      <dgm:t>
        <a:bodyPr/>
        <a:lstStyle/>
        <a:p>
          <a:endParaRPr lang="ru-RU"/>
        </a:p>
      </dgm:t>
    </dgm:pt>
    <dgm:pt modelId="{0DA92E17-B00E-4FD1-9AB2-E6D2A8E3C24F}" type="parTrans" cxnId="{75990AB8-0C17-41F9-8ED7-F6C38287B78E}">
      <dgm:prSet/>
      <dgm:spPr/>
    </dgm:pt>
    <dgm:pt modelId="{157DC203-8EA1-4E91-820D-8B2E673C2920}" type="sibTrans" cxnId="{75990AB8-0C17-41F9-8ED7-F6C38287B78E}">
      <dgm:prSet/>
      <dgm:spPr/>
    </dgm:pt>
    <dgm:pt modelId="{61A9D48C-5D01-434F-8574-B399FDA8B108}">
      <dgm:prSet/>
      <dgm:spPr/>
      <dgm:t>
        <a:bodyPr/>
        <a:lstStyle/>
        <a:p>
          <a:endParaRPr lang="ru-RU"/>
        </a:p>
      </dgm:t>
    </dgm:pt>
    <dgm:pt modelId="{A4FA4D1E-1651-4B74-9BAA-446C397CF681}" type="parTrans" cxnId="{E610F5B1-21F9-4A52-87AE-4FCEDF5DE409}">
      <dgm:prSet/>
      <dgm:spPr/>
    </dgm:pt>
    <dgm:pt modelId="{F5B5B3F3-43A2-4199-8D9B-DE8418B9E272}" type="sibTrans" cxnId="{E610F5B1-21F9-4A52-87AE-4FCEDF5DE409}">
      <dgm:prSet/>
      <dgm:spPr/>
    </dgm:pt>
    <dgm:pt modelId="{1BAD8ACE-223E-48CA-BC1D-69B0E924CF94}" type="pres">
      <dgm:prSet presAssocID="{0C1546B0-B8B4-4EB5-915B-1592C5CE828C}" presName="cycle" presStyleCnt="0">
        <dgm:presLayoutVars>
          <dgm:dir val="rev"/>
          <dgm:resizeHandles val="exact"/>
        </dgm:presLayoutVars>
      </dgm:prSet>
      <dgm:spPr/>
    </dgm:pt>
    <dgm:pt modelId="{65CD70B4-03E7-4F75-B5E0-FA32BDB2B95B}" type="pres">
      <dgm:prSet presAssocID="{CF597085-89F8-48FF-91D1-036004FD2370}" presName="dummy" presStyleCnt="0"/>
      <dgm:spPr/>
    </dgm:pt>
    <dgm:pt modelId="{798E9090-2D30-4214-88E6-2C572A7C436B}" type="pres">
      <dgm:prSet presAssocID="{CF597085-89F8-48FF-91D1-036004FD2370}" presName="node" presStyleLbl="revTx" presStyleIdx="0" presStyleCnt="7">
        <dgm:presLayoutVars>
          <dgm:bulletEnabled val="1"/>
        </dgm:presLayoutVars>
      </dgm:prSet>
      <dgm:spPr/>
    </dgm:pt>
    <dgm:pt modelId="{CEAEF7B3-6559-4EB0-8D05-688415524F81}" type="pres">
      <dgm:prSet presAssocID="{1FE3F1AF-2E4E-4CE7-9594-47EEF8E4F7A5}" presName="sibTrans" presStyleLbl="node1" presStyleIdx="0" presStyleCnt="7"/>
      <dgm:spPr/>
    </dgm:pt>
    <dgm:pt modelId="{AD79791E-A572-4093-A171-C71C8638E9DA}" type="pres">
      <dgm:prSet presAssocID="{210198C3-8063-4B18-AEBE-21F70C3CD213}" presName="dummy" presStyleCnt="0"/>
      <dgm:spPr/>
    </dgm:pt>
    <dgm:pt modelId="{67E7BFC9-D9F5-4704-B8EE-FB15579D1ADF}" type="pres">
      <dgm:prSet presAssocID="{210198C3-8063-4B18-AEBE-21F70C3CD213}" presName="node" presStyleLbl="revTx" presStyleIdx="1" presStyleCnt="7">
        <dgm:presLayoutVars>
          <dgm:bulletEnabled val="1"/>
        </dgm:presLayoutVars>
      </dgm:prSet>
      <dgm:spPr/>
    </dgm:pt>
    <dgm:pt modelId="{DEA24B6C-09C3-4F57-A33C-013EBE851D54}" type="pres">
      <dgm:prSet presAssocID="{28FF1F35-5A26-441E-83D1-2C76B1B2CADA}" presName="sibTrans" presStyleLbl="node1" presStyleIdx="1" presStyleCnt="7"/>
      <dgm:spPr/>
    </dgm:pt>
    <dgm:pt modelId="{B05CF939-6C1D-4A07-9961-4ECF1E4BCA68}" type="pres">
      <dgm:prSet presAssocID="{8D305EE1-1710-48D9-825A-B378D61C0BFB}" presName="dummy" presStyleCnt="0"/>
      <dgm:spPr/>
    </dgm:pt>
    <dgm:pt modelId="{42F75D22-8946-46FA-A90C-E0F7A586CC8D}" type="pres">
      <dgm:prSet presAssocID="{8D305EE1-1710-48D9-825A-B378D61C0BFB}" presName="node" presStyleLbl="revTx" presStyleIdx="2" presStyleCnt="7">
        <dgm:presLayoutVars>
          <dgm:bulletEnabled val="1"/>
        </dgm:presLayoutVars>
      </dgm:prSet>
      <dgm:spPr/>
    </dgm:pt>
    <dgm:pt modelId="{C1076054-5522-4744-9997-5F185A617A40}" type="pres">
      <dgm:prSet presAssocID="{37249152-AA11-45C7-B3EE-C4DEA22E4E3E}" presName="sibTrans" presStyleLbl="node1" presStyleIdx="2" presStyleCnt="7"/>
      <dgm:spPr/>
    </dgm:pt>
    <dgm:pt modelId="{893524BA-D3F8-49EC-BAA9-D12C8FB2F443}" type="pres">
      <dgm:prSet presAssocID="{9AC381E7-25AB-43F8-99AA-4B0857822DCF}" presName="dummy" presStyleCnt="0"/>
      <dgm:spPr/>
    </dgm:pt>
    <dgm:pt modelId="{5FCF444E-9096-48EA-A305-44C91090496A}" type="pres">
      <dgm:prSet presAssocID="{9AC381E7-25AB-43F8-99AA-4B0857822DCF}" presName="node" presStyleLbl="revTx" presStyleIdx="3" presStyleCnt="7">
        <dgm:presLayoutVars>
          <dgm:bulletEnabled val="1"/>
        </dgm:presLayoutVars>
      </dgm:prSet>
      <dgm:spPr/>
    </dgm:pt>
    <dgm:pt modelId="{0EB77439-5F94-4783-AE30-B612998879BD}" type="pres">
      <dgm:prSet presAssocID="{C964913F-52ED-4799-BEE6-701BE394B465}" presName="sibTrans" presStyleLbl="node1" presStyleIdx="3" presStyleCnt="7"/>
      <dgm:spPr/>
    </dgm:pt>
    <dgm:pt modelId="{9BFFE537-BDDA-45F1-A53F-AFA8E3C63E7E}" type="pres">
      <dgm:prSet presAssocID="{A26A1C3B-94F8-4277-86B5-440A967858C5}" presName="dummy" presStyleCnt="0"/>
      <dgm:spPr/>
    </dgm:pt>
    <dgm:pt modelId="{92A55646-9C07-4033-829D-FD8DC8BD2F75}" type="pres">
      <dgm:prSet presAssocID="{A26A1C3B-94F8-4277-86B5-440A967858C5}" presName="node" presStyleLbl="revTx" presStyleIdx="4" presStyleCnt="7">
        <dgm:presLayoutVars>
          <dgm:bulletEnabled val="1"/>
        </dgm:presLayoutVars>
      </dgm:prSet>
      <dgm:spPr/>
    </dgm:pt>
    <dgm:pt modelId="{7C5C75F5-25D6-465E-889A-AE4C16771282}" type="pres">
      <dgm:prSet presAssocID="{36F8DAF4-3D9B-48B7-9ECD-F2CD2AA4979B}" presName="sibTrans" presStyleLbl="node1" presStyleIdx="4" presStyleCnt="7"/>
      <dgm:spPr/>
    </dgm:pt>
    <dgm:pt modelId="{02187754-D63E-4D95-B5E9-5A30487DB0B0}" type="pres">
      <dgm:prSet presAssocID="{08F968F1-0E02-4EC7-99E9-DF66BB33CE62}" presName="dummy" presStyleCnt="0"/>
      <dgm:spPr/>
    </dgm:pt>
    <dgm:pt modelId="{5737ADD1-E939-484D-ABC8-08833321AF85}" type="pres">
      <dgm:prSet presAssocID="{08F968F1-0E02-4EC7-99E9-DF66BB33CE62}" presName="node" presStyleLbl="revTx" presStyleIdx="5" presStyleCnt="7">
        <dgm:presLayoutVars>
          <dgm:bulletEnabled val="1"/>
        </dgm:presLayoutVars>
      </dgm:prSet>
      <dgm:spPr/>
    </dgm:pt>
    <dgm:pt modelId="{E4FE75DF-7EC0-41BB-A49D-A7B45D0C6788}" type="pres">
      <dgm:prSet presAssocID="{157DC203-8EA1-4E91-820D-8B2E673C2920}" presName="sibTrans" presStyleLbl="node1" presStyleIdx="5" presStyleCnt="7"/>
      <dgm:spPr/>
    </dgm:pt>
    <dgm:pt modelId="{C07D8DCB-6748-4BE2-8902-9A3870048E9E}" type="pres">
      <dgm:prSet presAssocID="{61A9D48C-5D01-434F-8574-B399FDA8B108}" presName="dummy" presStyleCnt="0"/>
      <dgm:spPr/>
    </dgm:pt>
    <dgm:pt modelId="{1A079CFD-68B0-447C-8A18-C5D349579A7A}" type="pres">
      <dgm:prSet presAssocID="{61A9D48C-5D01-434F-8574-B399FDA8B108}" presName="node" presStyleLbl="revTx" presStyleIdx="6" presStyleCnt="7">
        <dgm:presLayoutVars>
          <dgm:bulletEnabled val="1"/>
        </dgm:presLayoutVars>
      </dgm:prSet>
      <dgm:spPr/>
    </dgm:pt>
    <dgm:pt modelId="{E5CB761C-7E27-4C2E-A6BC-25C36FDEE0AB}" type="pres">
      <dgm:prSet presAssocID="{F5B5B3F3-43A2-4199-8D9B-DE8418B9E272}" presName="sibTrans" presStyleLbl="node1" presStyleIdx="6" presStyleCnt="7"/>
      <dgm:spPr/>
    </dgm:pt>
  </dgm:ptLst>
  <dgm:cxnLst>
    <dgm:cxn modelId="{17EA21B0-9AA3-48F3-811B-F284DEC131E6}" srcId="{0C1546B0-B8B4-4EB5-915B-1592C5CE828C}" destId="{8D305EE1-1710-48D9-825A-B378D61C0BFB}" srcOrd="2" destOrd="0" parTransId="{047F759F-954A-4514-9874-D9A1A5D904CA}" sibTransId="{37249152-AA11-45C7-B3EE-C4DEA22E4E3E}"/>
    <dgm:cxn modelId="{B337E279-53D5-47D9-9BA5-2D2CDA40F2FF}" type="presOf" srcId="{CF597085-89F8-48FF-91D1-036004FD2370}" destId="{798E9090-2D30-4214-88E6-2C572A7C436B}" srcOrd="0" destOrd="0" presId="urn:microsoft.com/office/officeart/2005/8/layout/cycle1"/>
    <dgm:cxn modelId="{A51071F0-3FD3-4DBD-9C23-9C26B5AF70E3}" type="presOf" srcId="{28FF1F35-5A26-441E-83D1-2C76B1B2CADA}" destId="{DEA24B6C-09C3-4F57-A33C-013EBE851D54}" srcOrd="0" destOrd="0" presId="urn:microsoft.com/office/officeart/2005/8/layout/cycle1"/>
    <dgm:cxn modelId="{E92204EC-8B53-4193-8DAA-E007F665035B}" srcId="{0C1546B0-B8B4-4EB5-915B-1592C5CE828C}" destId="{CF597085-89F8-48FF-91D1-036004FD2370}" srcOrd="0" destOrd="0" parTransId="{3BFE1B0C-1171-4652-B9B5-E4E1994B9429}" sibTransId="{1FE3F1AF-2E4E-4CE7-9594-47EEF8E4F7A5}"/>
    <dgm:cxn modelId="{15AB8462-5655-43D6-927B-236DD852876C}" type="presOf" srcId="{37249152-AA11-45C7-B3EE-C4DEA22E4E3E}" destId="{C1076054-5522-4744-9997-5F185A617A40}" srcOrd="0" destOrd="0" presId="urn:microsoft.com/office/officeart/2005/8/layout/cycle1"/>
    <dgm:cxn modelId="{F66BE2C2-DDBB-492E-B6E2-BED9E893AC3D}" srcId="{0C1546B0-B8B4-4EB5-915B-1592C5CE828C}" destId="{210198C3-8063-4B18-AEBE-21F70C3CD213}" srcOrd="1" destOrd="0" parTransId="{F0566E68-1708-42EC-80FA-B3D05AA0A6FA}" sibTransId="{28FF1F35-5A26-441E-83D1-2C76B1B2CADA}"/>
    <dgm:cxn modelId="{87959FA5-0469-4B17-8B35-7C037BA8C71C}" srcId="{0C1546B0-B8B4-4EB5-915B-1592C5CE828C}" destId="{A26A1C3B-94F8-4277-86B5-440A967858C5}" srcOrd="4" destOrd="0" parTransId="{8B612D37-283B-4941-90E4-71E9E225DAC7}" sibTransId="{36F8DAF4-3D9B-48B7-9ECD-F2CD2AA4979B}"/>
    <dgm:cxn modelId="{3FACC7B6-44F6-4E42-BECC-AF68BA9B55B2}" type="presOf" srcId="{08F968F1-0E02-4EC7-99E9-DF66BB33CE62}" destId="{5737ADD1-E939-484D-ABC8-08833321AF85}" srcOrd="0" destOrd="0" presId="urn:microsoft.com/office/officeart/2005/8/layout/cycle1"/>
    <dgm:cxn modelId="{75990AB8-0C17-41F9-8ED7-F6C38287B78E}" srcId="{0C1546B0-B8B4-4EB5-915B-1592C5CE828C}" destId="{08F968F1-0E02-4EC7-99E9-DF66BB33CE62}" srcOrd="5" destOrd="0" parTransId="{0DA92E17-B00E-4FD1-9AB2-E6D2A8E3C24F}" sibTransId="{157DC203-8EA1-4E91-820D-8B2E673C2920}"/>
    <dgm:cxn modelId="{7DF7CE87-35E0-4BF9-BBC3-C3DF8ABAB863}" type="presOf" srcId="{A26A1C3B-94F8-4277-86B5-440A967858C5}" destId="{92A55646-9C07-4033-829D-FD8DC8BD2F75}" srcOrd="0" destOrd="0" presId="urn:microsoft.com/office/officeart/2005/8/layout/cycle1"/>
    <dgm:cxn modelId="{96D8D0FC-A91C-464F-B98E-1E09ADBC87A1}" type="presOf" srcId="{8D305EE1-1710-48D9-825A-B378D61C0BFB}" destId="{42F75D22-8946-46FA-A90C-E0F7A586CC8D}" srcOrd="0" destOrd="0" presId="urn:microsoft.com/office/officeart/2005/8/layout/cycle1"/>
    <dgm:cxn modelId="{FFC1D06E-3A18-47F1-B490-BCACEA67AFB5}" type="presOf" srcId="{36F8DAF4-3D9B-48B7-9ECD-F2CD2AA4979B}" destId="{7C5C75F5-25D6-465E-889A-AE4C16771282}" srcOrd="0" destOrd="0" presId="urn:microsoft.com/office/officeart/2005/8/layout/cycle1"/>
    <dgm:cxn modelId="{E610F5B1-21F9-4A52-87AE-4FCEDF5DE409}" srcId="{0C1546B0-B8B4-4EB5-915B-1592C5CE828C}" destId="{61A9D48C-5D01-434F-8574-B399FDA8B108}" srcOrd="6" destOrd="0" parTransId="{A4FA4D1E-1651-4B74-9BAA-446C397CF681}" sibTransId="{F5B5B3F3-43A2-4199-8D9B-DE8418B9E272}"/>
    <dgm:cxn modelId="{402DC941-99A5-41CE-ADC1-094484751B44}" type="presOf" srcId="{9AC381E7-25AB-43F8-99AA-4B0857822DCF}" destId="{5FCF444E-9096-48EA-A305-44C91090496A}" srcOrd="0" destOrd="0" presId="urn:microsoft.com/office/officeart/2005/8/layout/cycle1"/>
    <dgm:cxn modelId="{513D7C71-E518-4A4C-A64F-794044C4347F}" type="presOf" srcId="{210198C3-8063-4B18-AEBE-21F70C3CD213}" destId="{67E7BFC9-D9F5-4704-B8EE-FB15579D1ADF}" srcOrd="0" destOrd="0" presId="urn:microsoft.com/office/officeart/2005/8/layout/cycle1"/>
    <dgm:cxn modelId="{E6E84E64-BF0D-411F-928D-7D690AEA4B15}" type="presOf" srcId="{61A9D48C-5D01-434F-8574-B399FDA8B108}" destId="{1A079CFD-68B0-447C-8A18-C5D349579A7A}" srcOrd="0" destOrd="0" presId="urn:microsoft.com/office/officeart/2005/8/layout/cycle1"/>
    <dgm:cxn modelId="{4C722F0C-3CF7-406F-8A12-EF5F6D8E3385}" type="presOf" srcId="{157DC203-8EA1-4E91-820D-8B2E673C2920}" destId="{E4FE75DF-7EC0-41BB-A49D-A7B45D0C6788}" srcOrd="0" destOrd="0" presId="urn:microsoft.com/office/officeart/2005/8/layout/cycle1"/>
    <dgm:cxn modelId="{2E1D1923-643B-4764-B0E5-AAF631236A91}" srcId="{0C1546B0-B8B4-4EB5-915B-1592C5CE828C}" destId="{9AC381E7-25AB-43F8-99AA-4B0857822DCF}" srcOrd="3" destOrd="0" parTransId="{08834E35-B356-467A-9D70-CB2E10BD4F98}" sibTransId="{C964913F-52ED-4799-BEE6-701BE394B465}"/>
    <dgm:cxn modelId="{8ABC2D84-256D-4758-99CF-942F81BD5364}" type="presOf" srcId="{C964913F-52ED-4799-BEE6-701BE394B465}" destId="{0EB77439-5F94-4783-AE30-B612998879BD}" srcOrd="0" destOrd="0" presId="urn:microsoft.com/office/officeart/2005/8/layout/cycle1"/>
    <dgm:cxn modelId="{C719E993-6911-4841-B454-0ECB28C192C3}" type="presOf" srcId="{0C1546B0-B8B4-4EB5-915B-1592C5CE828C}" destId="{1BAD8ACE-223E-48CA-BC1D-69B0E924CF94}" srcOrd="0" destOrd="0" presId="urn:microsoft.com/office/officeart/2005/8/layout/cycle1"/>
    <dgm:cxn modelId="{C159C0C2-DBF4-4AF1-8398-059634A632E9}" type="presOf" srcId="{F5B5B3F3-43A2-4199-8D9B-DE8418B9E272}" destId="{E5CB761C-7E27-4C2E-A6BC-25C36FDEE0AB}" srcOrd="0" destOrd="0" presId="urn:microsoft.com/office/officeart/2005/8/layout/cycle1"/>
    <dgm:cxn modelId="{86879766-8D42-4E7E-AB09-8CE031ACB043}" type="presOf" srcId="{1FE3F1AF-2E4E-4CE7-9594-47EEF8E4F7A5}" destId="{CEAEF7B3-6559-4EB0-8D05-688415524F81}" srcOrd="0" destOrd="0" presId="urn:microsoft.com/office/officeart/2005/8/layout/cycle1"/>
    <dgm:cxn modelId="{42D40617-3429-4CCC-B855-1AB8588029F9}" type="presParOf" srcId="{1BAD8ACE-223E-48CA-BC1D-69B0E924CF94}" destId="{65CD70B4-03E7-4F75-B5E0-FA32BDB2B95B}" srcOrd="0" destOrd="0" presId="urn:microsoft.com/office/officeart/2005/8/layout/cycle1"/>
    <dgm:cxn modelId="{743A5A0C-5069-43C3-B3AD-FDA5217A9336}" type="presParOf" srcId="{1BAD8ACE-223E-48CA-BC1D-69B0E924CF94}" destId="{798E9090-2D30-4214-88E6-2C572A7C436B}" srcOrd="1" destOrd="0" presId="urn:microsoft.com/office/officeart/2005/8/layout/cycle1"/>
    <dgm:cxn modelId="{D31BC556-2B67-41A9-B55D-0634EB9B2D28}" type="presParOf" srcId="{1BAD8ACE-223E-48CA-BC1D-69B0E924CF94}" destId="{CEAEF7B3-6559-4EB0-8D05-688415524F81}" srcOrd="2" destOrd="0" presId="urn:microsoft.com/office/officeart/2005/8/layout/cycle1"/>
    <dgm:cxn modelId="{F7A1742B-D5CE-4598-8728-B4596BD4D088}" type="presParOf" srcId="{1BAD8ACE-223E-48CA-BC1D-69B0E924CF94}" destId="{AD79791E-A572-4093-A171-C71C8638E9DA}" srcOrd="3" destOrd="0" presId="urn:microsoft.com/office/officeart/2005/8/layout/cycle1"/>
    <dgm:cxn modelId="{5209F390-76FA-4BBF-A3F4-22ADBD4D26FF}" type="presParOf" srcId="{1BAD8ACE-223E-48CA-BC1D-69B0E924CF94}" destId="{67E7BFC9-D9F5-4704-B8EE-FB15579D1ADF}" srcOrd="4" destOrd="0" presId="urn:microsoft.com/office/officeart/2005/8/layout/cycle1"/>
    <dgm:cxn modelId="{C9D25D03-FE71-4F34-A1B7-B118F855AA3A}" type="presParOf" srcId="{1BAD8ACE-223E-48CA-BC1D-69B0E924CF94}" destId="{DEA24B6C-09C3-4F57-A33C-013EBE851D54}" srcOrd="5" destOrd="0" presId="urn:microsoft.com/office/officeart/2005/8/layout/cycle1"/>
    <dgm:cxn modelId="{BDE68C67-7283-4ABF-82DA-D9F8BC2B6B02}" type="presParOf" srcId="{1BAD8ACE-223E-48CA-BC1D-69B0E924CF94}" destId="{B05CF939-6C1D-4A07-9961-4ECF1E4BCA68}" srcOrd="6" destOrd="0" presId="urn:microsoft.com/office/officeart/2005/8/layout/cycle1"/>
    <dgm:cxn modelId="{A986FEBC-2E01-46FD-98C5-3958D55F4B0A}" type="presParOf" srcId="{1BAD8ACE-223E-48CA-BC1D-69B0E924CF94}" destId="{42F75D22-8946-46FA-A90C-E0F7A586CC8D}" srcOrd="7" destOrd="0" presId="urn:microsoft.com/office/officeart/2005/8/layout/cycle1"/>
    <dgm:cxn modelId="{8DC71BB9-74D4-4A87-87A6-ABDA66EAD430}" type="presParOf" srcId="{1BAD8ACE-223E-48CA-BC1D-69B0E924CF94}" destId="{C1076054-5522-4744-9997-5F185A617A40}" srcOrd="8" destOrd="0" presId="urn:microsoft.com/office/officeart/2005/8/layout/cycle1"/>
    <dgm:cxn modelId="{09FC007B-A636-4255-B3F9-4C22F0AFD013}" type="presParOf" srcId="{1BAD8ACE-223E-48CA-BC1D-69B0E924CF94}" destId="{893524BA-D3F8-49EC-BAA9-D12C8FB2F443}" srcOrd="9" destOrd="0" presId="urn:microsoft.com/office/officeart/2005/8/layout/cycle1"/>
    <dgm:cxn modelId="{CBB2AACE-DFA6-41BD-9251-B76561DAC1D4}" type="presParOf" srcId="{1BAD8ACE-223E-48CA-BC1D-69B0E924CF94}" destId="{5FCF444E-9096-48EA-A305-44C91090496A}" srcOrd="10" destOrd="0" presId="urn:microsoft.com/office/officeart/2005/8/layout/cycle1"/>
    <dgm:cxn modelId="{31C8AA80-277C-4398-9F0A-CFD7F3E40740}" type="presParOf" srcId="{1BAD8ACE-223E-48CA-BC1D-69B0E924CF94}" destId="{0EB77439-5F94-4783-AE30-B612998879BD}" srcOrd="11" destOrd="0" presId="urn:microsoft.com/office/officeart/2005/8/layout/cycle1"/>
    <dgm:cxn modelId="{32FB5422-F30E-499B-AAE3-04F40067657A}" type="presParOf" srcId="{1BAD8ACE-223E-48CA-BC1D-69B0E924CF94}" destId="{9BFFE537-BDDA-45F1-A53F-AFA8E3C63E7E}" srcOrd="12" destOrd="0" presId="urn:microsoft.com/office/officeart/2005/8/layout/cycle1"/>
    <dgm:cxn modelId="{09EDC032-CCE0-495B-B2E7-8DB3D8207124}" type="presParOf" srcId="{1BAD8ACE-223E-48CA-BC1D-69B0E924CF94}" destId="{92A55646-9C07-4033-829D-FD8DC8BD2F75}" srcOrd="13" destOrd="0" presId="urn:microsoft.com/office/officeart/2005/8/layout/cycle1"/>
    <dgm:cxn modelId="{995FBD54-32BD-48BB-BAF3-47EB88D86A11}" type="presParOf" srcId="{1BAD8ACE-223E-48CA-BC1D-69B0E924CF94}" destId="{7C5C75F5-25D6-465E-889A-AE4C16771282}" srcOrd="14" destOrd="0" presId="urn:microsoft.com/office/officeart/2005/8/layout/cycle1"/>
    <dgm:cxn modelId="{E1981427-FA22-4538-91C6-5CC308E6FC99}" type="presParOf" srcId="{1BAD8ACE-223E-48CA-BC1D-69B0E924CF94}" destId="{02187754-D63E-4D95-B5E9-5A30487DB0B0}" srcOrd="15" destOrd="0" presId="urn:microsoft.com/office/officeart/2005/8/layout/cycle1"/>
    <dgm:cxn modelId="{29880C6F-697C-4FE6-86C7-BFB6C7F19DEB}" type="presParOf" srcId="{1BAD8ACE-223E-48CA-BC1D-69B0E924CF94}" destId="{5737ADD1-E939-484D-ABC8-08833321AF85}" srcOrd="16" destOrd="0" presId="urn:microsoft.com/office/officeart/2005/8/layout/cycle1"/>
    <dgm:cxn modelId="{A51DD271-473D-4419-A15A-A73A17CB221E}" type="presParOf" srcId="{1BAD8ACE-223E-48CA-BC1D-69B0E924CF94}" destId="{E4FE75DF-7EC0-41BB-A49D-A7B45D0C6788}" srcOrd="17" destOrd="0" presId="urn:microsoft.com/office/officeart/2005/8/layout/cycle1"/>
    <dgm:cxn modelId="{28056086-BF8A-42F3-840A-F57680E03AF1}" type="presParOf" srcId="{1BAD8ACE-223E-48CA-BC1D-69B0E924CF94}" destId="{C07D8DCB-6748-4BE2-8902-9A3870048E9E}" srcOrd="18" destOrd="0" presId="urn:microsoft.com/office/officeart/2005/8/layout/cycle1"/>
    <dgm:cxn modelId="{55198A4B-4442-47D5-95FB-8E6BCE41A4B4}" type="presParOf" srcId="{1BAD8ACE-223E-48CA-BC1D-69B0E924CF94}" destId="{1A079CFD-68B0-447C-8A18-C5D349579A7A}" srcOrd="19" destOrd="0" presId="urn:microsoft.com/office/officeart/2005/8/layout/cycle1"/>
    <dgm:cxn modelId="{D116472C-55B6-475D-BAC1-9A88B006494F}" type="presParOf" srcId="{1BAD8ACE-223E-48CA-BC1D-69B0E924CF94}" destId="{E5CB761C-7E27-4C2E-A6BC-25C36FDEE0AB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905E08-9E5B-4FC1-B8DE-A7E5BE0BD82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5E95E796-C117-46C1-81C0-39F905D489BB}">
      <dgm:prSet/>
      <dgm:spPr/>
      <dgm:t>
        <a:bodyPr/>
        <a:lstStyle/>
        <a:p>
          <a:endParaRPr lang="ru-RU"/>
        </a:p>
      </dgm:t>
    </dgm:pt>
    <dgm:pt modelId="{C747E713-D5D1-4BDA-846B-662C595E6A24}" type="parTrans" cxnId="{67EE0598-3D18-4464-980C-5B29F81D79C4}">
      <dgm:prSet/>
      <dgm:spPr/>
    </dgm:pt>
    <dgm:pt modelId="{5E608AB9-420F-42FF-A2B1-1BA3A548B356}" type="sibTrans" cxnId="{67EE0598-3D18-4464-980C-5B29F81D79C4}">
      <dgm:prSet/>
      <dgm:spPr/>
    </dgm:pt>
    <dgm:pt modelId="{4674C2D5-ED26-4E3B-9351-5F3E1DCBD16E}">
      <dgm:prSet/>
      <dgm:spPr/>
      <dgm:t>
        <a:bodyPr/>
        <a:lstStyle/>
        <a:p>
          <a:endParaRPr lang="ru-RU"/>
        </a:p>
      </dgm:t>
    </dgm:pt>
    <dgm:pt modelId="{75072908-68C2-43CC-ABEA-07B43C2A9F13}" type="parTrans" cxnId="{C5FFA096-C766-46C4-859E-DCB2E369A410}">
      <dgm:prSet/>
      <dgm:spPr/>
    </dgm:pt>
    <dgm:pt modelId="{FDB2A0EF-A9F1-4009-80BC-9EEDAEFC7681}" type="sibTrans" cxnId="{C5FFA096-C766-46C4-859E-DCB2E369A410}">
      <dgm:prSet/>
      <dgm:spPr/>
    </dgm:pt>
    <dgm:pt modelId="{9C124B98-F2B9-41F9-870F-DCA9EB2637ED}">
      <dgm:prSet/>
      <dgm:spPr/>
      <dgm:t>
        <a:bodyPr/>
        <a:lstStyle/>
        <a:p>
          <a:endParaRPr lang="ru-RU"/>
        </a:p>
      </dgm:t>
    </dgm:pt>
    <dgm:pt modelId="{E93EC509-981B-4B0D-A013-B0B3C5C3EBF8}" type="parTrans" cxnId="{DDF4B501-88D7-4AA8-8DE1-34BA34809DEC}">
      <dgm:prSet/>
      <dgm:spPr/>
    </dgm:pt>
    <dgm:pt modelId="{A34DB62E-4CD3-4E2B-AA73-DE36EB2A5E8B}" type="sibTrans" cxnId="{DDF4B501-88D7-4AA8-8DE1-34BA34809DEC}">
      <dgm:prSet/>
      <dgm:spPr/>
    </dgm:pt>
    <dgm:pt modelId="{3170E30F-AC06-41EC-9AAF-F995A98ECEA2}">
      <dgm:prSet/>
      <dgm:spPr/>
      <dgm:t>
        <a:bodyPr/>
        <a:lstStyle/>
        <a:p>
          <a:endParaRPr lang="ru-RU"/>
        </a:p>
      </dgm:t>
    </dgm:pt>
    <dgm:pt modelId="{AC746F8B-4130-4C2C-912A-D977F6982B50}" type="parTrans" cxnId="{A91261FA-939A-45EE-8F78-06ED2574F06E}">
      <dgm:prSet/>
      <dgm:spPr/>
    </dgm:pt>
    <dgm:pt modelId="{14BB1F79-2E05-49F9-8775-DD49690F2E14}" type="sibTrans" cxnId="{A91261FA-939A-45EE-8F78-06ED2574F06E}">
      <dgm:prSet/>
      <dgm:spPr/>
    </dgm:pt>
    <dgm:pt modelId="{17CC6B30-2A49-4910-9B78-61B93A8A6885}">
      <dgm:prSet/>
      <dgm:spPr/>
      <dgm:t>
        <a:bodyPr/>
        <a:lstStyle/>
        <a:p>
          <a:endParaRPr lang="ru-RU"/>
        </a:p>
      </dgm:t>
    </dgm:pt>
    <dgm:pt modelId="{D422D150-33F1-4DDB-8CCD-AF0F6DD63B51}" type="parTrans" cxnId="{53EFC2B7-BFC9-40CB-9D04-674AF5410282}">
      <dgm:prSet/>
      <dgm:spPr/>
    </dgm:pt>
    <dgm:pt modelId="{3F790A32-C636-4C68-BD44-893DC13155D4}" type="sibTrans" cxnId="{53EFC2B7-BFC9-40CB-9D04-674AF5410282}">
      <dgm:prSet/>
      <dgm:spPr/>
    </dgm:pt>
    <dgm:pt modelId="{504F13D3-086A-4FA5-8B12-32DE38E1FDB4}">
      <dgm:prSet/>
      <dgm:spPr/>
      <dgm:t>
        <a:bodyPr/>
        <a:lstStyle/>
        <a:p>
          <a:endParaRPr lang="ru-RU"/>
        </a:p>
      </dgm:t>
    </dgm:pt>
    <dgm:pt modelId="{6F9752F5-6770-40CB-8923-97C106901708}" type="parTrans" cxnId="{5518DAE8-0D1B-4984-BF40-D561C5CCC077}">
      <dgm:prSet/>
      <dgm:spPr/>
    </dgm:pt>
    <dgm:pt modelId="{991EF654-1053-4DB7-A354-E98C367E886E}" type="sibTrans" cxnId="{5518DAE8-0D1B-4984-BF40-D561C5CCC077}">
      <dgm:prSet/>
      <dgm:spPr/>
    </dgm:pt>
    <dgm:pt modelId="{1DA588A8-715E-4B6F-9130-0FF7851A66DC}">
      <dgm:prSet/>
      <dgm:spPr/>
      <dgm:t>
        <a:bodyPr/>
        <a:lstStyle/>
        <a:p>
          <a:endParaRPr lang="ru-RU"/>
        </a:p>
      </dgm:t>
    </dgm:pt>
    <dgm:pt modelId="{B195B75E-1C9B-464B-9559-451333BF4A1A}" type="parTrans" cxnId="{C14664F3-9EDC-48C1-BE6B-794D7E1B410A}">
      <dgm:prSet/>
      <dgm:spPr/>
    </dgm:pt>
    <dgm:pt modelId="{7AB7DF58-988E-4256-902A-723A37866575}" type="sibTrans" cxnId="{C14664F3-9EDC-48C1-BE6B-794D7E1B410A}">
      <dgm:prSet/>
      <dgm:spPr/>
    </dgm:pt>
    <dgm:pt modelId="{D784DEE5-7F3B-45F6-9DE2-53FA09577946}" type="pres">
      <dgm:prSet presAssocID="{A2905E08-9E5B-4FC1-B8DE-A7E5BE0BD827}" presName="cycle" presStyleCnt="0">
        <dgm:presLayoutVars>
          <dgm:dir/>
          <dgm:resizeHandles val="exact"/>
        </dgm:presLayoutVars>
      </dgm:prSet>
      <dgm:spPr/>
    </dgm:pt>
    <dgm:pt modelId="{A307BD52-BFE6-43AB-9321-2ADF69C1D79A}" type="pres">
      <dgm:prSet presAssocID="{5E95E796-C117-46C1-81C0-39F905D489BB}" presName="dummy" presStyleCnt="0"/>
      <dgm:spPr/>
    </dgm:pt>
    <dgm:pt modelId="{ED93831B-B8E9-4F96-8279-C9D3DC4B9D00}" type="pres">
      <dgm:prSet presAssocID="{5E95E796-C117-46C1-81C0-39F905D489BB}" presName="node" presStyleLbl="revTx" presStyleIdx="0" presStyleCnt="7">
        <dgm:presLayoutVars>
          <dgm:bulletEnabled val="1"/>
        </dgm:presLayoutVars>
      </dgm:prSet>
      <dgm:spPr/>
    </dgm:pt>
    <dgm:pt modelId="{A194C8C9-A69A-4315-87C2-BAC3DB30FFBF}" type="pres">
      <dgm:prSet presAssocID="{5E608AB9-420F-42FF-A2B1-1BA3A548B356}" presName="sibTrans" presStyleLbl="node1" presStyleIdx="0" presStyleCnt="7"/>
      <dgm:spPr/>
    </dgm:pt>
    <dgm:pt modelId="{A449070E-2839-4183-9815-62866F8EB908}" type="pres">
      <dgm:prSet presAssocID="{4674C2D5-ED26-4E3B-9351-5F3E1DCBD16E}" presName="dummy" presStyleCnt="0"/>
      <dgm:spPr/>
    </dgm:pt>
    <dgm:pt modelId="{1A59B8CD-5AB3-4643-AB41-648E8D24BA0B}" type="pres">
      <dgm:prSet presAssocID="{4674C2D5-ED26-4E3B-9351-5F3E1DCBD16E}" presName="node" presStyleLbl="revTx" presStyleIdx="1" presStyleCnt="7">
        <dgm:presLayoutVars>
          <dgm:bulletEnabled val="1"/>
        </dgm:presLayoutVars>
      </dgm:prSet>
      <dgm:spPr/>
    </dgm:pt>
    <dgm:pt modelId="{0784EDAB-5A0A-4FE8-BC19-8227C74A5931}" type="pres">
      <dgm:prSet presAssocID="{FDB2A0EF-A9F1-4009-80BC-9EEDAEFC7681}" presName="sibTrans" presStyleLbl="node1" presStyleIdx="1" presStyleCnt="7"/>
      <dgm:spPr/>
    </dgm:pt>
    <dgm:pt modelId="{081582B6-511C-4995-BB26-22BF76D518D0}" type="pres">
      <dgm:prSet presAssocID="{9C124B98-F2B9-41F9-870F-DCA9EB2637ED}" presName="dummy" presStyleCnt="0"/>
      <dgm:spPr/>
    </dgm:pt>
    <dgm:pt modelId="{070C43D9-23FA-401C-BA6E-1E2327342DA3}" type="pres">
      <dgm:prSet presAssocID="{9C124B98-F2B9-41F9-870F-DCA9EB2637ED}" presName="node" presStyleLbl="revTx" presStyleIdx="2" presStyleCnt="7">
        <dgm:presLayoutVars>
          <dgm:bulletEnabled val="1"/>
        </dgm:presLayoutVars>
      </dgm:prSet>
      <dgm:spPr/>
    </dgm:pt>
    <dgm:pt modelId="{3236EE53-A9D6-4684-98DA-ADF907DC1FEC}" type="pres">
      <dgm:prSet presAssocID="{A34DB62E-4CD3-4E2B-AA73-DE36EB2A5E8B}" presName="sibTrans" presStyleLbl="node1" presStyleIdx="2" presStyleCnt="7"/>
      <dgm:spPr/>
    </dgm:pt>
    <dgm:pt modelId="{4EC3DE62-4AD3-4BB4-AFDD-D645AD445FD4}" type="pres">
      <dgm:prSet presAssocID="{3170E30F-AC06-41EC-9AAF-F995A98ECEA2}" presName="dummy" presStyleCnt="0"/>
      <dgm:spPr/>
    </dgm:pt>
    <dgm:pt modelId="{14B3FE2C-2052-48FC-8C0D-5ED17B2FAAD4}" type="pres">
      <dgm:prSet presAssocID="{3170E30F-AC06-41EC-9AAF-F995A98ECEA2}" presName="node" presStyleLbl="revTx" presStyleIdx="3" presStyleCnt="7">
        <dgm:presLayoutVars>
          <dgm:bulletEnabled val="1"/>
        </dgm:presLayoutVars>
      </dgm:prSet>
      <dgm:spPr/>
    </dgm:pt>
    <dgm:pt modelId="{C8808BA2-43AE-4E89-9C55-8E68A5FB6A0D}" type="pres">
      <dgm:prSet presAssocID="{14BB1F79-2E05-49F9-8775-DD49690F2E14}" presName="sibTrans" presStyleLbl="node1" presStyleIdx="3" presStyleCnt="7"/>
      <dgm:spPr/>
    </dgm:pt>
    <dgm:pt modelId="{EBF48ED4-B5CC-4DA7-B9D4-BEE565DBFBA2}" type="pres">
      <dgm:prSet presAssocID="{17CC6B30-2A49-4910-9B78-61B93A8A6885}" presName="dummy" presStyleCnt="0"/>
      <dgm:spPr/>
    </dgm:pt>
    <dgm:pt modelId="{D75104EA-2508-4D20-953C-B3E786D229D1}" type="pres">
      <dgm:prSet presAssocID="{17CC6B30-2A49-4910-9B78-61B93A8A6885}" presName="node" presStyleLbl="revTx" presStyleIdx="4" presStyleCnt="7">
        <dgm:presLayoutVars>
          <dgm:bulletEnabled val="1"/>
        </dgm:presLayoutVars>
      </dgm:prSet>
      <dgm:spPr/>
    </dgm:pt>
    <dgm:pt modelId="{47D9B06E-B44C-4216-94EF-5EF717E75A96}" type="pres">
      <dgm:prSet presAssocID="{3F790A32-C636-4C68-BD44-893DC13155D4}" presName="sibTrans" presStyleLbl="node1" presStyleIdx="4" presStyleCnt="7"/>
      <dgm:spPr/>
    </dgm:pt>
    <dgm:pt modelId="{4CC4C604-05C4-4624-BB70-9772BFA6AB16}" type="pres">
      <dgm:prSet presAssocID="{504F13D3-086A-4FA5-8B12-32DE38E1FDB4}" presName="dummy" presStyleCnt="0"/>
      <dgm:spPr/>
    </dgm:pt>
    <dgm:pt modelId="{3983898F-8692-4EA2-8646-397693278B07}" type="pres">
      <dgm:prSet presAssocID="{504F13D3-086A-4FA5-8B12-32DE38E1FDB4}" presName="node" presStyleLbl="revTx" presStyleIdx="5" presStyleCnt="7">
        <dgm:presLayoutVars>
          <dgm:bulletEnabled val="1"/>
        </dgm:presLayoutVars>
      </dgm:prSet>
      <dgm:spPr/>
    </dgm:pt>
    <dgm:pt modelId="{3AE7AB4B-88FA-4E86-AF85-AB567F08B325}" type="pres">
      <dgm:prSet presAssocID="{991EF654-1053-4DB7-A354-E98C367E886E}" presName="sibTrans" presStyleLbl="node1" presStyleIdx="5" presStyleCnt="7"/>
      <dgm:spPr/>
    </dgm:pt>
    <dgm:pt modelId="{7ABD8C8B-5543-44D6-924A-A5A0E43B0D75}" type="pres">
      <dgm:prSet presAssocID="{1DA588A8-715E-4B6F-9130-0FF7851A66DC}" presName="dummy" presStyleCnt="0"/>
      <dgm:spPr/>
    </dgm:pt>
    <dgm:pt modelId="{CA56F4B5-9C3D-4382-B649-9AD8C0A84665}" type="pres">
      <dgm:prSet presAssocID="{1DA588A8-715E-4B6F-9130-0FF7851A66DC}" presName="node" presStyleLbl="revTx" presStyleIdx="6" presStyleCnt="7">
        <dgm:presLayoutVars>
          <dgm:bulletEnabled val="1"/>
        </dgm:presLayoutVars>
      </dgm:prSet>
      <dgm:spPr/>
    </dgm:pt>
    <dgm:pt modelId="{A51314DB-3AE9-40BD-AE20-CB2B3DCDA2FF}" type="pres">
      <dgm:prSet presAssocID="{7AB7DF58-988E-4256-902A-723A37866575}" presName="sibTrans" presStyleLbl="node1" presStyleIdx="6" presStyleCnt="7"/>
      <dgm:spPr/>
    </dgm:pt>
  </dgm:ptLst>
  <dgm:cxnLst>
    <dgm:cxn modelId="{CCE64CBA-ED11-40CE-85E0-7260A269987E}" type="presOf" srcId="{3F790A32-C636-4C68-BD44-893DC13155D4}" destId="{47D9B06E-B44C-4216-94EF-5EF717E75A96}" srcOrd="0" destOrd="0" presId="urn:microsoft.com/office/officeart/2005/8/layout/cycle1"/>
    <dgm:cxn modelId="{A91261FA-939A-45EE-8F78-06ED2574F06E}" srcId="{A2905E08-9E5B-4FC1-B8DE-A7E5BE0BD827}" destId="{3170E30F-AC06-41EC-9AAF-F995A98ECEA2}" srcOrd="3" destOrd="0" parTransId="{AC746F8B-4130-4C2C-912A-D977F6982B50}" sibTransId="{14BB1F79-2E05-49F9-8775-DD49690F2E14}"/>
    <dgm:cxn modelId="{31506E06-F65B-4879-AA4F-9DBBEBC47FAB}" type="presOf" srcId="{4674C2D5-ED26-4E3B-9351-5F3E1DCBD16E}" destId="{1A59B8CD-5AB3-4643-AB41-648E8D24BA0B}" srcOrd="0" destOrd="0" presId="urn:microsoft.com/office/officeart/2005/8/layout/cycle1"/>
    <dgm:cxn modelId="{08EA5250-6B70-4C8E-9C92-1532C3425946}" type="presOf" srcId="{A2905E08-9E5B-4FC1-B8DE-A7E5BE0BD827}" destId="{D784DEE5-7F3B-45F6-9DE2-53FA09577946}" srcOrd="0" destOrd="0" presId="urn:microsoft.com/office/officeart/2005/8/layout/cycle1"/>
    <dgm:cxn modelId="{674BC5B9-6BAA-4091-9183-F8E055A98EBD}" type="presOf" srcId="{1DA588A8-715E-4B6F-9130-0FF7851A66DC}" destId="{CA56F4B5-9C3D-4382-B649-9AD8C0A84665}" srcOrd="0" destOrd="0" presId="urn:microsoft.com/office/officeart/2005/8/layout/cycle1"/>
    <dgm:cxn modelId="{67EE0598-3D18-4464-980C-5B29F81D79C4}" srcId="{A2905E08-9E5B-4FC1-B8DE-A7E5BE0BD827}" destId="{5E95E796-C117-46C1-81C0-39F905D489BB}" srcOrd="0" destOrd="0" parTransId="{C747E713-D5D1-4BDA-846B-662C595E6A24}" sibTransId="{5E608AB9-420F-42FF-A2B1-1BA3A548B356}"/>
    <dgm:cxn modelId="{7F244795-99E4-4C74-A537-8FC8ADFE25CC}" type="presOf" srcId="{9C124B98-F2B9-41F9-870F-DCA9EB2637ED}" destId="{070C43D9-23FA-401C-BA6E-1E2327342DA3}" srcOrd="0" destOrd="0" presId="urn:microsoft.com/office/officeart/2005/8/layout/cycle1"/>
    <dgm:cxn modelId="{1DB2EF6B-5617-4323-AE41-D3451ADF453C}" type="presOf" srcId="{17CC6B30-2A49-4910-9B78-61B93A8A6885}" destId="{D75104EA-2508-4D20-953C-B3E786D229D1}" srcOrd="0" destOrd="0" presId="urn:microsoft.com/office/officeart/2005/8/layout/cycle1"/>
    <dgm:cxn modelId="{DDF4B501-88D7-4AA8-8DE1-34BA34809DEC}" srcId="{A2905E08-9E5B-4FC1-B8DE-A7E5BE0BD827}" destId="{9C124B98-F2B9-41F9-870F-DCA9EB2637ED}" srcOrd="2" destOrd="0" parTransId="{E93EC509-981B-4B0D-A013-B0B3C5C3EBF8}" sibTransId="{A34DB62E-4CD3-4E2B-AA73-DE36EB2A5E8B}"/>
    <dgm:cxn modelId="{772F794B-8500-4F39-8FC3-C7A22A586311}" type="presOf" srcId="{FDB2A0EF-A9F1-4009-80BC-9EEDAEFC7681}" destId="{0784EDAB-5A0A-4FE8-BC19-8227C74A5931}" srcOrd="0" destOrd="0" presId="urn:microsoft.com/office/officeart/2005/8/layout/cycle1"/>
    <dgm:cxn modelId="{B007E537-5477-428A-90EE-EC3F783D20AE}" type="presOf" srcId="{14BB1F79-2E05-49F9-8775-DD49690F2E14}" destId="{C8808BA2-43AE-4E89-9C55-8E68A5FB6A0D}" srcOrd="0" destOrd="0" presId="urn:microsoft.com/office/officeart/2005/8/layout/cycle1"/>
    <dgm:cxn modelId="{C0AD7AB2-AEE9-4FD7-A2D6-1A0D366373A0}" type="presOf" srcId="{3170E30F-AC06-41EC-9AAF-F995A98ECEA2}" destId="{14B3FE2C-2052-48FC-8C0D-5ED17B2FAAD4}" srcOrd="0" destOrd="0" presId="urn:microsoft.com/office/officeart/2005/8/layout/cycle1"/>
    <dgm:cxn modelId="{C14664F3-9EDC-48C1-BE6B-794D7E1B410A}" srcId="{A2905E08-9E5B-4FC1-B8DE-A7E5BE0BD827}" destId="{1DA588A8-715E-4B6F-9130-0FF7851A66DC}" srcOrd="6" destOrd="0" parTransId="{B195B75E-1C9B-464B-9559-451333BF4A1A}" sibTransId="{7AB7DF58-988E-4256-902A-723A37866575}"/>
    <dgm:cxn modelId="{66F5443B-FBF2-4F88-A295-5F74C7B793EB}" type="presOf" srcId="{5E95E796-C117-46C1-81C0-39F905D489BB}" destId="{ED93831B-B8E9-4F96-8279-C9D3DC4B9D00}" srcOrd="0" destOrd="0" presId="urn:microsoft.com/office/officeart/2005/8/layout/cycle1"/>
    <dgm:cxn modelId="{C5FFA096-C766-46C4-859E-DCB2E369A410}" srcId="{A2905E08-9E5B-4FC1-B8DE-A7E5BE0BD827}" destId="{4674C2D5-ED26-4E3B-9351-5F3E1DCBD16E}" srcOrd="1" destOrd="0" parTransId="{75072908-68C2-43CC-ABEA-07B43C2A9F13}" sibTransId="{FDB2A0EF-A9F1-4009-80BC-9EEDAEFC7681}"/>
    <dgm:cxn modelId="{5518DAE8-0D1B-4984-BF40-D561C5CCC077}" srcId="{A2905E08-9E5B-4FC1-B8DE-A7E5BE0BD827}" destId="{504F13D3-086A-4FA5-8B12-32DE38E1FDB4}" srcOrd="5" destOrd="0" parTransId="{6F9752F5-6770-40CB-8923-97C106901708}" sibTransId="{991EF654-1053-4DB7-A354-E98C367E886E}"/>
    <dgm:cxn modelId="{098504F2-B152-492C-94C1-664DEE56331D}" type="presOf" srcId="{504F13D3-086A-4FA5-8B12-32DE38E1FDB4}" destId="{3983898F-8692-4EA2-8646-397693278B07}" srcOrd="0" destOrd="0" presId="urn:microsoft.com/office/officeart/2005/8/layout/cycle1"/>
    <dgm:cxn modelId="{6493BF9F-6CEE-4652-B28C-660DC95B3923}" type="presOf" srcId="{5E608AB9-420F-42FF-A2B1-1BA3A548B356}" destId="{A194C8C9-A69A-4315-87C2-BAC3DB30FFBF}" srcOrd="0" destOrd="0" presId="urn:microsoft.com/office/officeart/2005/8/layout/cycle1"/>
    <dgm:cxn modelId="{87D84CAA-D85B-48C5-8261-8873A817CA7C}" type="presOf" srcId="{7AB7DF58-988E-4256-902A-723A37866575}" destId="{A51314DB-3AE9-40BD-AE20-CB2B3DCDA2FF}" srcOrd="0" destOrd="0" presId="urn:microsoft.com/office/officeart/2005/8/layout/cycle1"/>
    <dgm:cxn modelId="{5EFCD9D5-DB7E-4817-A8F8-D25C0E7F6A5A}" type="presOf" srcId="{A34DB62E-4CD3-4E2B-AA73-DE36EB2A5E8B}" destId="{3236EE53-A9D6-4684-98DA-ADF907DC1FEC}" srcOrd="0" destOrd="0" presId="urn:microsoft.com/office/officeart/2005/8/layout/cycle1"/>
    <dgm:cxn modelId="{94B12BB4-7D0D-4906-8BD3-F6D5A02D0AEC}" type="presOf" srcId="{991EF654-1053-4DB7-A354-E98C367E886E}" destId="{3AE7AB4B-88FA-4E86-AF85-AB567F08B325}" srcOrd="0" destOrd="0" presId="urn:microsoft.com/office/officeart/2005/8/layout/cycle1"/>
    <dgm:cxn modelId="{53EFC2B7-BFC9-40CB-9D04-674AF5410282}" srcId="{A2905E08-9E5B-4FC1-B8DE-A7E5BE0BD827}" destId="{17CC6B30-2A49-4910-9B78-61B93A8A6885}" srcOrd="4" destOrd="0" parTransId="{D422D150-33F1-4DDB-8CCD-AF0F6DD63B51}" sibTransId="{3F790A32-C636-4C68-BD44-893DC13155D4}"/>
    <dgm:cxn modelId="{9B636CD1-C5A0-40E2-B8AF-AC29CB726FE8}" type="presParOf" srcId="{D784DEE5-7F3B-45F6-9DE2-53FA09577946}" destId="{A307BD52-BFE6-43AB-9321-2ADF69C1D79A}" srcOrd="0" destOrd="0" presId="urn:microsoft.com/office/officeart/2005/8/layout/cycle1"/>
    <dgm:cxn modelId="{CED9E74F-F885-41BE-BF9F-5217A9E9DBF0}" type="presParOf" srcId="{D784DEE5-7F3B-45F6-9DE2-53FA09577946}" destId="{ED93831B-B8E9-4F96-8279-C9D3DC4B9D00}" srcOrd="1" destOrd="0" presId="urn:microsoft.com/office/officeart/2005/8/layout/cycle1"/>
    <dgm:cxn modelId="{C95D86A0-52A1-4941-8F60-0FDCB73AAF5F}" type="presParOf" srcId="{D784DEE5-7F3B-45F6-9DE2-53FA09577946}" destId="{A194C8C9-A69A-4315-87C2-BAC3DB30FFBF}" srcOrd="2" destOrd="0" presId="urn:microsoft.com/office/officeart/2005/8/layout/cycle1"/>
    <dgm:cxn modelId="{48F419F5-1F72-4CDA-BEA9-CD2B19C8DC8E}" type="presParOf" srcId="{D784DEE5-7F3B-45F6-9DE2-53FA09577946}" destId="{A449070E-2839-4183-9815-62866F8EB908}" srcOrd="3" destOrd="0" presId="urn:microsoft.com/office/officeart/2005/8/layout/cycle1"/>
    <dgm:cxn modelId="{5EE9C740-66E6-40D5-8B17-C4D87F93F83A}" type="presParOf" srcId="{D784DEE5-7F3B-45F6-9DE2-53FA09577946}" destId="{1A59B8CD-5AB3-4643-AB41-648E8D24BA0B}" srcOrd="4" destOrd="0" presId="urn:microsoft.com/office/officeart/2005/8/layout/cycle1"/>
    <dgm:cxn modelId="{1E9B7BE3-CAD7-4263-982A-9912D777E056}" type="presParOf" srcId="{D784DEE5-7F3B-45F6-9DE2-53FA09577946}" destId="{0784EDAB-5A0A-4FE8-BC19-8227C74A5931}" srcOrd="5" destOrd="0" presId="urn:microsoft.com/office/officeart/2005/8/layout/cycle1"/>
    <dgm:cxn modelId="{6143128E-C168-45DB-A88C-E20E8E23FED2}" type="presParOf" srcId="{D784DEE5-7F3B-45F6-9DE2-53FA09577946}" destId="{081582B6-511C-4995-BB26-22BF76D518D0}" srcOrd="6" destOrd="0" presId="urn:microsoft.com/office/officeart/2005/8/layout/cycle1"/>
    <dgm:cxn modelId="{BDC90B93-BF0C-4DA2-BB8A-C14C9F125161}" type="presParOf" srcId="{D784DEE5-7F3B-45F6-9DE2-53FA09577946}" destId="{070C43D9-23FA-401C-BA6E-1E2327342DA3}" srcOrd="7" destOrd="0" presId="urn:microsoft.com/office/officeart/2005/8/layout/cycle1"/>
    <dgm:cxn modelId="{F5DC2062-8F97-4F82-A810-712C8A85296E}" type="presParOf" srcId="{D784DEE5-7F3B-45F6-9DE2-53FA09577946}" destId="{3236EE53-A9D6-4684-98DA-ADF907DC1FEC}" srcOrd="8" destOrd="0" presId="urn:microsoft.com/office/officeart/2005/8/layout/cycle1"/>
    <dgm:cxn modelId="{086C30B5-DD09-47E1-B7F4-9C2ED8B6C972}" type="presParOf" srcId="{D784DEE5-7F3B-45F6-9DE2-53FA09577946}" destId="{4EC3DE62-4AD3-4BB4-AFDD-D645AD445FD4}" srcOrd="9" destOrd="0" presId="urn:microsoft.com/office/officeart/2005/8/layout/cycle1"/>
    <dgm:cxn modelId="{B8029B82-127C-4A2E-841D-89221DFE045C}" type="presParOf" srcId="{D784DEE5-7F3B-45F6-9DE2-53FA09577946}" destId="{14B3FE2C-2052-48FC-8C0D-5ED17B2FAAD4}" srcOrd="10" destOrd="0" presId="urn:microsoft.com/office/officeart/2005/8/layout/cycle1"/>
    <dgm:cxn modelId="{C32CE3BB-53E4-40A1-9BAF-243293B05B9D}" type="presParOf" srcId="{D784DEE5-7F3B-45F6-9DE2-53FA09577946}" destId="{C8808BA2-43AE-4E89-9C55-8E68A5FB6A0D}" srcOrd="11" destOrd="0" presId="urn:microsoft.com/office/officeart/2005/8/layout/cycle1"/>
    <dgm:cxn modelId="{18D085DB-7A09-465E-A256-DFB2C8F1F811}" type="presParOf" srcId="{D784DEE5-7F3B-45F6-9DE2-53FA09577946}" destId="{EBF48ED4-B5CC-4DA7-B9D4-BEE565DBFBA2}" srcOrd="12" destOrd="0" presId="urn:microsoft.com/office/officeart/2005/8/layout/cycle1"/>
    <dgm:cxn modelId="{58546ADB-2B20-417C-AF59-8C014A906B91}" type="presParOf" srcId="{D784DEE5-7F3B-45F6-9DE2-53FA09577946}" destId="{D75104EA-2508-4D20-953C-B3E786D229D1}" srcOrd="13" destOrd="0" presId="urn:microsoft.com/office/officeart/2005/8/layout/cycle1"/>
    <dgm:cxn modelId="{108E7EBB-E214-45BA-8020-F1FC3B1D5E79}" type="presParOf" srcId="{D784DEE5-7F3B-45F6-9DE2-53FA09577946}" destId="{47D9B06E-B44C-4216-94EF-5EF717E75A96}" srcOrd="14" destOrd="0" presId="urn:microsoft.com/office/officeart/2005/8/layout/cycle1"/>
    <dgm:cxn modelId="{D40FF4C7-1578-4FD3-B5B8-1ED35A7C2FE5}" type="presParOf" srcId="{D784DEE5-7F3B-45F6-9DE2-53FA09577946}" destId="{4CC4C604-05C4-4624-BB70-9772BFA6AB16}" srcOrd="15" destOrd="0" presId="urn:microsoft.com/office/officeart/2005/8/layout/cycle1"/>
    <dgm:cxn modelId="{FF71B9D8-B676-4936-BD87-ADE65E03FAF4}" type="presParOf" srcId="{D784DEE5-7F3B-45F6-9DE2-53FA09577946}" destId="{3983898F-8692-4EA2-8646-397693278B07}" srcOrd="16" destOrd="0" presId="urn:microsoft.com/office/officeart/2005/8/layout/cycle1"/>
    <dgm:cxn modelId="{12447081-B137-4349-868D-D8CC9AF0BAB4}" type="presParOf" srcId="{D784DEE5-7F3B-45F6-9DE2-53FA09577946}" destId="{3AE7AB4B-88FA-4E86-AF85-AB567F08B325}" srcOrd="17" destOrd="0" presId="urn:microsoft.com/office/officeart/2005/8/layout/cycle1"/>
    <dgm:cxn modelId="{777EA98B-71CF-4F0D-AE1E-3BA33739B76D}" type="presParOf" srcId="{D784DEE5-7F3B-45F6-9DE2-53FA09577946}" destId="{7ABD8C8B-5543-44D6-924A-A5A0E43B0D75}" srcOrd="18" destOrd="0" presId="urn:microsoft.com/office/officeart/2005/8/layout/cycle1"/>
    <dgm:cxn modelId="{4ECD567C-302A-4C50-B73B-39685CEC3519}" type="presParOf" srcId="{D784DEE5-7F3B-45F6-9DE2-53FA09577946}" destId="{CA56F4B5-9C3D-4382-B649-9AD8C0A84665}" srcOrd="19" destOrd="0" presId="urn:microsoft.com/office/officeart/2005/8/layout/cycle1"/>
    <dgm:cxn modelId="{59743618-F988-431F-981E-8EFBEBE55C23}" type="presParOf" srcId="{D784DEE5-7F3B-45F6-9DE2-53FA09577946}" destId="{A51314DB-3AE9-40BD-AE20-CB2B3DCDA2FF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B98398-ADA9-41AA-9190-F2AEE6CDE85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4B2E3319-2BDF-49B3-9E1F-F0B0E3338F40}">
      <dgm:prSet/>
      <dgm:spPr/>
      <dgm:t>
        <a:bodyPr/>
        <a:lstStyle/>
        <a:p>
          <a:endParaRPr lang="ru-RU"/>
        </a:p>
      </dgm:t>
    </dgm:pt>
    <dgm:pt modelId="{EF4B0E41-8989-48C2-9D48-D7997A45B378}" type="parTrans" cxnId="{28D78498-25A0-4D52-ACCC-DABC731FDEA7}">
      <dgm:prSet/>
      <dgm:spPr/>
    </dgm:pt>
    <dgm:pt modelId="{3468C5C9-2CF7-4BD5-914B-1E45F2B2DC8D}" type="sibTrans" cxnId="{28D78498-25A0-4D52-ACCC-DABC731FDEA7}">
      <dgm:prSet/>
      <dgm:spPr/>
    </dgm:pt>
    <dgm:pt modelId="{C8033E3A-8F47-4457-BFF9-677AC5C9F3B1}">
      <dgm:prSet/>
      <dgm:spPr/>
      <dgm:t>
        <a:bodyPr/>
        <a:lstStyle/>
        <a:p>
          <a:endParaRPr lang="ru-RU"/>
        </a:p>
      </dgm:t>
    </dgm:pt>
    <dgm:pt modelId="{632B91BE-F7E2-4CCF-8271-9A06D04B8D66}" type="parTrans" cxnId="{C9598BF3-93F3-4FA9-BE12-AB9E31C2D9FB}">
      <dgm:prSet/>
      <dgm:spPr/>
    </dgm:pt>
    <dgm:pt modelId="{1E264B1B-3483-46B6-8E81-90B4B5714BC8}" type="sibTrans" cxnId="{C9598BF3-93F3-4FA9-BE12-AB9E31C2D9FB}">
      <dgm:prSet/>
      <dgm:spPr/>
    </dgm:pt>
    <dgm:pt modelId="{1FFA2759-4129-4AD0-BD97-D79413DFD2FD}">
      <dgm:prSet/>
      <dgm:spPr/>
      <dgm:t>
        <a:bodyPr/>
        <a:lstStyle/>
        <a:p>
          <a:endParaRPr lang="ru-RU"/>
        </a:p>
      </dgm:t>
    </dgm:pt>
    <dgm:pt modelId="{B3FA9102-4812-44D7-9FF9-51C72E8CDDEF}" type="parTrans" cxnId="{309CE66E-3CFE-433B-983B-F33FC85420BE}">
      <dgm:prSet/>
      <dgm:spPr/>
    </dgm:pt>
    <dgm:pt modelId="{0A0FAA74-3E40-43E8-B05D-CB360D3AD7C3}" type="sibTrans" cxnId="{309CE66E-3CFE-433B-983B-F33FC85420BE}">
      <dgm:prSet/>
      <dgm:spPr/>
    </dgm:pt>
    <dgm:pt modelId="{E4B3B701-A250-4D18-8B4F-C922D7AD278B}">
      <dgm:prSet/>
      <dgm:spPr/>
      <dgm:t>
        <a:bodyPr/>
        <a:lstStyle/>
        <a:p>
          <a:endParaRPr lang="ru-RU"/>
        </a:p>
      </dgm:t>
    </dgm:pt>
    <dgm:pt modelId="{FDA0D321-CCB5-4B1F-880D-12B7E31BF17F}" type="parTrans" cxnId="{2A961371-A32B-431A-B8CD-67AA16B1857B}">
      <dgm:prSet/>
      <dgm:spPr/>
    </dgm:pt>
    <dgm:pt modelId="{9B281DB5-5BDA-4B23-A464-55F8DA67035C}" type="sibTrans" cxnId="{2A961371-A32B-431A-B8CD-67AA16B1857B}">
      <dgm:prSet/>
      <dgm:spPr/>
    </dgm:pt>
    <dgm:pt modelId="{B58C89A7-1EFD-4CC6-87EC-002447C076CF}">
      <dgm:prSet/>
      <dgm:spPr/>
      <dgm:t>
        <a:bodyPr/>
        <a:lstStyle/>
        <a:p>
          <a:endParaRPr lang="ru-RU"/>
        </a:p>
      </dgm:t>
    </dgm:pt>
    <dgm:pt modelId="{943248C3-E790-46FA-BB46-13C26D97D040}" type="parTrans" cxnId="{3670CD1E-5DB7-44EF-B0D8-3C30CBE4110A}">
      <dgm:prSet/>
      <dgm:spPr/>
    </dgm:pt>
    <dgm:pt modelId="{B55498A0-0874-4E38-AB4F-AD8A83D33072}" type="sibTrans" cxnId="{3670CD1E-5DB7-44EF-B0D8-3C30CBE4110A}">
      <dgm:prSet/>
      <dgm:spPr/>
    </dgm:pt>
    <dgm:pt modelId="{8AC80A6D-D755-4C41-9C90-20397BBD6BB7}">
      <dgm:prSet/>
      <dgm:spPr/>
      <dgm:t>
        <a:bodyPr/>
        <a:lstStyle/>
        <a:p>
          <a:endParaRPr lang="ru-RU"/>
        </a:p>
      </dgm:t>
    </dgm:pt>
    <dgm:pt modelId="{84939FDD-E5AA-412A-AA78-D4C981A04D3A}" type="parTrans" cxnId="{F10AA703-64C3-437E-8F70-D591F3D19EC5}">
      <dgm:prSet/>
      <dgm:spPr/>
    </dgm:pt>
    <dgm:pt modelId="{C203CAB5-44EB-4179-8F2D-0B2612DB03C9}" type="sibTrans" cxnId="{F10AA703-64C3-437E-8F70-D591F3D19EC5}">
      <dgm:prSet/>
      <dgm:spPr/>
    </dgm:pt>
    <dgm:pt modelId="{1FC239D9-6E15-4606-925B-B90B8B5DC4DD}">
      <dgm:prSet/>
      <dgm:spPr/>
      <dgm:t>
        <a:bodyPr/>
        <a:lstStyle/>
        <a:p>
          <a:endParaRPr lang="ru-RU"/>
        </a:p>
      </dgm:t>
    </dgm:pt>
    <dgm:pt modelId="{E7F98F46-85AA-4C0C-BA5C-CC7AA62D2371}" type="parTrans" cxnId="{01240E71-FE28-4CF4-B526-DD98AC2BE721}">
      <dgm:prSet/>
      <dgm:spPr/>
    </dgm:pt>
    <dgm:pt modelId="{676C158A-82EE-4C1C-9B65-977EEB7D4476}" type="sibTrans" cxnId="{01240E71-FE28-4CF4-B526-DD98AC2BE721}">
      <dgm:prSet/>
      <dgm:spPr/>
    </dgm:pt>
    <dgm:pt modelId="{A3680B58-C0E1-4112-BC61-49C4C3ED48F3}" type="pres">
      <dgm:prSet presAssocID="{D2B98398-ADA9-41AA-9190-F2AEE6CDE852}" presName="cycle" presStyleCnt="0">
        <dgm:presLayoutVars>
          <dgm:dir val="rev"/>
          <dgm:resizeHandles val="exact"/>
        </dgm:presLayoutVars>
      </dgm:prSet>
      <dgm:spPr/>
    </dgm:pt>
    <dgm:pt modelId="{A7E357D1-86A3-45F1-965C-53B54875A962}" type="pres">
      <dgm:prSet presAssocID="{4B2E3319-2BDF-49B3-9E1F-F0B0E3338F40}" presName="dummy" presStyleCnt="0"/>
      <dgm:spPr/>
    </dgm:pt>
    <dgm:pt modelId="{F33FFF71-CC31-4D21-A5C5-87F9CFB7A0A1}" type="pres">
      <dgm:prSet presAssocID="{4B2E3319-2BDF-49B3-9E1F-F0B0E3338F40}" presName="node" presStyleLbl="revTx" presStyleIdx="0" presStyleCnt="7">
        <dgm:presLayoutVars>
          <dgm:bulletEnabled val="1"/>
        </dgm:presLayoutVars>
      </dgm:prSet>
      <dgm:spPr/>
    </dgm:pt>
    <dgm:pt modelId="{945A3C2A-FF4D-43F6-BB11-641D56C6E1B2}" type="pres">
      <dgm:prSet presAssocID="{3468C5C9-2CF7-4BD5-914B-1E45F2B2DC8D}" presName="sibTrans" presStyleLbl="node1" presStyleIdx="0" presStyleCnt="7"/>
      <dgm:spPr/>
    </dgm:pt>
    <dgm:pt modelId="{8CDD9BFC-5C26-434A-BD09-E07D4BC7F95E}" type="pres">
      <dgm:prSet presAssocID="{C8033E3A-8F47-4457-BFF9-677AC5C9F3B1}" presName="dummy" presStyleCnt="0"/>
      <dgm:spPr/>
    </dgm:pt>
    <dgm:pt modelId="{6D5497A6-23D3-4578-9742-015507051331}" type="pres">
      <dgm:prSet presAssocID="{C8033E3A-8F47-4457-BFF9-677AC5C9F3B1}" presName="node" presStyleLbl="revTx" presStyleIdx="1" presStyleCnt="7">
        <dgm:presLayoutVars>
          <dgm:bulletEnabled val="1"/>
        </dgm:presLayoutVars>
      </dgm:prSet>
      <dgm:spPr/>
    </dgm:pt>
    <dgm:pt modelId="{CE9CB605-1208-4DF1-AFB4-7DBC26189A85}" type="pres">
      <dgm:prSet presAssocID="{1E264B1B-3483-46B6-8E81-90B4B5714BC8}" presName="sibTrans" presStyleLbl="node1" presStyleIdx="1" presStyleCnt="7"/>
      <dgm:spPr/>
    </dgm:pt>
    <dgm:pt modelId="{4AC26F6F-3001-484F-9043-E95A3357D3C3}" type="pres">
      <dgm:prSet presAssocID="{1FFA2759-4129-4AD0-BD97-D79413DFD2FD}" presName="dummy" presStyleCnt="0"/>
      <dgm:spPr/>
    </dgm:pt>
    <dgm:pt modelId="{7B4E7F80-697D-4937-A284-4E1278B2C2DF}" type="pres">
      <dgm:prSet presAssocID="{1FFA2759-4129-4AD0-BD97-D79413DFD2FD}" presName="node" presStyleLbl="revTx" presStyleIdx="2" presStyleCnt="7">
        <dgm:presLayoutVars>
          <dgm:bulletEnabled val="1"/>
        </dgm:presLayoutVars>
      </dgm:prSet>
      <dgm:spPr/>
    </dgm:pt>
    <dgm:pt modelId="{FEC8E64C-1CCA-408B-A9A7-E8D68337DBA9}" type="pres">
      <dgm:prSet presAssocID="{0A0FAA74-3E40-43E8-B05D-CB360D3AD7C3}" presName="sibTrans" presStyleLbl="node1" presStyleIdx="2" presStyleCnt="7"/>
      <dgm:spPr/>
    </dgm:pt>
    <dgm:pt modelId="{A00695CF-741C-4992-AAD1-33C8108031F1}" type="pres">
      <dgm:prSet presAssocID="{E4B3B701-A250-4D18-8B4F-C922D7AD278B}" presName="dummy" presStyleCnt="0"/>
      <dgm:spPr/>
    </dgm:pt>
    <dgm:pt modelId="{8EB4EAEC-5F8B-4215-AE5C-896FC8725E7A}" type="pres">
      <dgm:prSet presAssocID="{E4B3B701-A250-4D18-8B4F-C922D7AD278B}" presName="node" presStyleLbl="revTx" presStyleIdx="3" presStyleCnt="7">
        <dgm:presLayoutVars>
          <dgm:bulletEnabled val="1"/>
        </dgm:presLayoutVars>
      </dgm:prSet>
      <dgm:spPr/>
    </dgm:pt>
    <dgm:pt modelId="{62B268F2-A286-4BE8-A958-4C5F406A0F3A}" type="pres">
      <dgm:prSet presAssocID="{9B281DB5-5BDA-4B23-A464-55F8DA67035C}" presName="sibTrans" presStyleLbl="node1" presStyleIdx="3" presStyleCnt="7"/>
      <dgm:spPr/>
    </dgm:pt>
    <dgm:pt modelId="{F8580F44-4E55-40FC-8AF9-D63A02C3E520}" type="pres">
      <dgm:prSet presAssocID="{B58C89A7-1EFD-4CC6-87EC-002447C076CF}" presName="dummy" presStyleCnt="0"/>
      <dgm:spPr/>
    </dgm:pt>
    <dgm:pt modelId="{FD01952D-EBB3-4A34-B9C7-BC07F96221F4}" type="pres">
      <dgm:prSet presAssocID="{B58C89A7-1EFD-4CC6-87EC-002447C076CF}" presName="node" presStyleLbl="revTx" presStyleIdx="4" presStyleCnt="7">
        <dgm:presLayoutVars>
          <dgm:bulletEnabled val="1"/>
        </dgm:presLayoutVars>
      </dgm:prSet>
      <dgm:spPr/>
    </dgm:pt>
    <dgm:pt modelId="{E52B0836-F8AC-4F4E-ADC0-F48E333EF9DB}" type="pres">
      <dgm:prSet presAssocID="{B55498A0-0874-4E38-AB4F-AD8A83D33072}" presName="sibTrans" presStyleLbl="node1" presStyleIdx="4" presStyleCnt="7"/>
      <dgm:spPr/>
    </dgm:pt>
    <dgm:pt modelId="{C9800A75-0A61-41F1-89DD-B2E9D9328113}" type="pres">
      <dgm:prSet presAssocID="{8AC80A6D-D755-4C41-9C90-20397BBD6BB7}" presName="dummy" presStyleCnt="0"/>
      <dgm:spPr/>
    </dgm:pt>
    <dgm:pt modelId="{810D4D49-B066-448A-8699-E981A3B31A37}" type="pres">
      <dgm:prSet presAssocID="{8AC80A6D-D755-4C41-9C90-20397BBD6BB7}" presName="node" presStyleLbl="revTx" presStyleIdx="5" presStyleCnt="7">
        <dgm:presLayoutVars>
          <dgm:bulletEnabled val="1"/>
        </dgm:presLayoutVars>
      </dgm:prSet>
      <dgm:spPr/>
    </dgm:pt>
    <dgm:pt modelId="{67C5DD20-4150-444E-9971-E38FA2B524AE}" type="pres">
      <dgm:prSet presAssocID="{C203CAB5-44EB-4179-8F2D-0B2612DB03C9}" presName="sibTrans" presStyleLbl="node1" presStyleIdx="5" presStyleCnt="7"/>
      <dgm:spPr/>
    </dgm:pt>
    <dgm:pt modelId="{152EC68C-A5B0-482D-9577-71F2AF5224A3}" type="pres">
      <dgm:prSet presAssocID="{1FC239D9-6E15-4606-925B-B90B8B5DC4DD}" presName="dummy" presStyleCnt="0"/>
      <dgm:spPr/>
    </dgm:pt>
    <dgm:pt modelId="{28D7DB31-7C4F-4B95-BEC6-C5961776391E}" type="pres">
      <dgm:prSet presAssocID="{1FC239D9-6E15-4606-925B-B90B8B5DC4DD}" presName="node" presStyleLbl="revTx" presStyleIdx="6" presStyleCnt="7">
        <dgm:presLayoutVars>
          <dgm:bulletEnabled val="1"/>
        </dgm:presLayoutVars>
      </dgm:prSet>
      <dgm:spPr/>
    </dgm:pt>
    <dgm:pt modelId="{B84C7571-B866-4239-BC14-CF9FABCA2FCC}" type="pres">
      <dgm:prSet presAssocID="{676C158A-82EE-4C1C-9B65-977EEB7D4476}" presName="sibTrans" presStyleLbl="node1" presStyleIdx="6" presStyleCnt="7"/>
      <dgm:spPr/>
    </dgm:pt>
  </dgm:ptLst>
  <dgm:cxnLst>
    <dgm:cxn modelId="{53166050-4839-4171-94D7-A416315E3524}" type="presOf" srcId="{B55498A0-0874-4E38-AB4F-AD8A83D33072}" destId="{E52B0836-F8AC-4F4E-ADC0-F48E333EF9DB}" srcOrd="0" destOrd="0" presId="urn:microsoft.com/office/officeart/2005/8/layout/cycle1"/>
    <dgm:cxn modelId="{6E643391-D4CF-43FD-AF1B-72D1AF95FC5C}" type="presOf" srcId="{1E264B1B-3483-46B6-8E81-90B4B5714BC8}" destId="{CE9CB605-1208-4DF1-AFB4-7DBC26189A85}" srcOrd="0" destOrd="0" presId="urn:microsoft.com/office/officeart/2005/8/layout/cycle1"/>
    <dgm:cxn modelId="{B54FF2A0-319E-41CB-AC09-DED5DFA3FC55}" type="presOf" srcId="{D2B98398-ADA9-41AA-9190-F2AEE6CDE852}" destId="{A3680B58-C0E1-4112-BC61-49C4C3ED48F3}" srcOrd="0" destOrd="0" presId="urn:microsoft.com/office/officeart/2005/8/layout/cycle1"/>
    <dgm:cxn modelId="{F8DE2195-5380-40CA-9EB4-FB462A939AB7}" type="presOf" srcId="{0A0FAA74-3E40-43E8-B05D-CB360D3AD7C3}" destId="{FEC8E64C-1CCA-408B-A9A7-E8D68337DBA9}" srcOrd="0" destOrd="0" presId="urn:microsoft.com/office/officeart/2005/8/layout/cycle1"/>
    <dgm:cxn modelId="{992D705F-B86C-42FC-8849-FBD8FDD9729B}" type="presOf" srcId="{4B2E3319-2BDF-49B3-9E1F-F0B0E3338F40}" destId="{F33FFF71-CC31-4D21-A5C5-87F9CFB7A0A1}" srcOrd="0" destOrd="0" presId="urn:microsoft.com/office/officeart/2005/8/layout/cycle1"/>
    <dgm:cxn modelId="{2CDC4053-A4B1-43B5-B9FC-C865C6CCB41A}" type="presOf" srcId="{676C158A-82EE-4C1C-9B65-977EEB7D4476}" destId="{B84C7571-B866-4239-BC14-CF9FABCA2FCC}" srcOrd="0" destOrd="0" presId="urn:microsoft.com/office/officeart/2005/8/layout/cycle1"/>
    <dgm:cxn modelId="{642F967A-189A-4D9C-92C1-8F218D8531E9}" type="presOf" srcId="{B58C89A7-1EFD-4CC6-87EC-002447C076CF}" destId="{FD01952D-EBB3-4A34-B9C7-BC07F96221F4}" srcOrd="0" destOrd="0" presId="urn:microsoft.com/office/officeart/2005/8/layout/cycle1"/>
    <dgm:cxn modelId="{F56CDC21-A970-41B5-9D45-81438FB859CB}" type="presOf" srcId="{E4B3B701-A250-4D18-8B4F-C922D7AD278B}" destId="{8EB4EAEC-5F8B-4215-AE5C-896FC8725E7A}" srcOrd="0" destOrd="0" presId="urn:microsoft.com/office/officeart/2005/8/layout/cycle1"/>
    <dgm:cxn modelId="{9DB2CE3E-CCF3-4C7F-A468-C804401E02BE}" type="presOf" srcId="{3468C5C9-2CF7-4BD5-914B-1E45F2B2DC8D}" destId="{945A3C2A-FF4D-43F6-BB11-641D56C6E1B2}" srcOrd="0" destOrd="0" presId="urn:microsoft.com/office/officeart/2005/8/layout/cycle1"/>
    <dgm:cxn modelId="{01240E71-FE28-4CF4-B526-DD98AC2BE721}" srcId="{D2B98398-ADA9-41AA-9190-F2AEE6CDE852}" destId="{1FC239D9-6E15-4606-925B-B90B8B5DC4DD}" srcOrd="6" destOrd="0" parTransId="{E7F98F46-85AA-4C0C-BA5C-CC7AA62D2371}" sibTransId="{676C158A-82EE-4C1C-9B65-977EEB7D4476}"/>
    <dgm:cxn modelId="{3670CD1E-5DB7-44EF-B0D8-3C30CBE4110A}" srcId="{D2B98398-ADA9-41AA-9190-F2AEE6CDE852}" destId="{B58C89A7-1EFD-4CC6-87EC-002447C076CF}" srcOrd="4" destOrd="0" parTransId="{943248C3-E790-46FA-BB46-13C26D97D040}" sibTransId="{B55498A0-0874-4E38-AB4F-AD8A83D33072}"/>
    <dgm:cxn modelId="{C7867826-1C5C-473A-A26D-A272CD1987F4}" type="presOf" srcId="{C8033E3A-8F47-4457-BFF9-677AC5C9F3B1}" destId="{6D5497A6-23D3-4578-9742-015507051331}" srcOrd="0" destOrd="0" presId="urn:microsoft.com/office/officeart/2005/8/layout/cycle1"/>
    <dgm:cxn modelId="{F10AA703-64C3-437E-8F70-D591F3D19EC5}" srcId="{D2B98398-ADA9-41AA-9190-F2AEE6CDE852}" destId="{8AC80A6D-D755-4C41-9C90-20397BBD6BB7}" srcOrd="5" destOrd="0" parTransId="{84939FDD-E5AA-412A-AA78-D4C981A04D3A}" sibTransId="{C203CAB5-44EB-4179-8F2D-0B2612DB03C9}"/>
    <dgm:cxn modelId="{CB38F352-8A89-4D15-820D-00083583B66D}" type="presOf" srcId="{1FC239D9-6E15-4606-925B-B90B8B5DC4DD}" destId="{28D7DB31-7C4F-4B95-BEC6-C5961776391E}" srcOrd="0" destOrd="0" presId="urn:microsoft.com/office/officeart/2005/8/layout/cycle1"/>
    <dgm:cxn modelId="{C9598BF3-93F3-4FA9-BE12-AB9E31C2D9FB}" srcId="{D2B98398-ADA9-41AA-9190-F2AEE6CDE852}" destId="{C8033E3A-8F47-4457-BFF9-677AC5C9F3B1}" srcOrd="1" destOrd="0" parTransId="{632B91BE-F7E2-4CCF-8271-9A06D04B8D66}" sibTransId="{1E264B1B-3483-46B6-8E81-90B4B5714BC8}"/>
    <dgm:cxn modelId="{309CE66E-3CFE-433B-983B-F33FC85420BE}" srcId="{D2B98398-ADA9-41AA-9190-F2AEE6CDE852}" destId="{1FFA2759-4129-4AD0-BD97-D79413DFD2FD}" srcOrd="2" destOrd="0" parTransId="{B3FA9102-4812-44D7-9FF9-51C72E8CDDEF}" sibTransId="{0A0FAA74-3E40-43E8-B05D-CB360D3AD7C3}"/>
    <dgm:cxn modelId="{D2B76FE3-52A8-42A0-8DDB-993C86D0BD4E}" type="presOf" srcId="{9B281DB5-5BDA-4B23-A464-55F8DA67035C}" destId="{62B268F2-A286-4BE8-A958-4C5F406A0F3A}" srcOrd="0" destOrd="0" presId="urn:microsoft.com/office/officeart/2005/8/layout/cycle1"/>
    <dgm:cxn modelId="{B04F14B2-093B-49CB-8295-08F2AB8A7FF1}" type="presOf" srcId="{C203CAB5-44EB-4179-8F2D-0B2612DB03C9}" destId="{67C5DD20-4150-444E-9971-E38FA2B524AE}" srcOrd="0" destOrd="0" presId="urn:microsoft.com/office/officeart/2005/8/layout/cycle1"/>
    <dgm:cxn modelId="{2A961371-A32B-431A-B8CD-67AA16B1857B}" srcId="{D2B98398-ADA9-41AA-9190-F2AEE6CDE852}" destId="{E4B3B701-A250-4D18-8B4F-C922D7AD278B}" srcOrd="3" destOrd="0" parTransId="{FDA0D321-CCB5-4B1F-880D-12B7E31BF17F}" sibTransId="{9B281DB5-5BDA-4B23-A464-55F8DA67035C}"/>
    <dgm:cxn modelId="{D76A722B-1BF2-4566-9656-2CE3EB716EFD}" type="presOf" srcId="{8AC80A6D-D755-4C41-9C90-20397BBD6BB7}" destId="{810D4D49-B066-448A-8699-E981A3B31A37}" srcOrd="0" destOrd="0" presId="urn:microsoft.com/office/officeart/2005/8/layout/cycle1"/>
    <dgm:cxn modelId="{28D78498-25A0-4D52-ACCC-DABC731FDEA7}" srcId="{D2B98398-ADA9-41AA-9190-F2AEE6CDE852}" destId="{4B2E3319-2BDF-49B3-9E1F-F0B0E3338F40}" srcOrd="0" destOrd="0" parTransId="{EF4B0E41-8989-48C2-9D48-D7997A45B378}" sibTransId="{3468C5C9-2CF7-4BD5-914B-1E45F2B2DC8D}"/>
    <dgm:cxn modelId="{C946D153-3567-4C72-B187-8FE4CA610AC2}" type="presOf" srcId="{1FFA2759-4129-4AD0-BD97-D79413DFD2FD}" destId="{7B4E7F80-697D-4937-A284-4E1278B2C2DF}" srcOrd="0" destOrd="0" presId="urn:microsoft.com/office/officeart/2005/8/layout/cycle1"/>
    <dgm:cxn modelId="{0FEC3186-B378-4DFD-BD0D-E7447569DE31}" type="presParOf" srcId="{A3680B58-C0E1-4112-BC61-49C4C3ED48F3}" destId="{A7E357D1-86A3-45F1-965C-53B54875A962}" srcOrd="0" destOrd="0" presId="urn:microsoft.com/office/officeart/2005/8/layout/cycle1"/>
    <dgm:cxn modelId="{45832AC1-5BF4-4366-AB13-3C88EAB1573D}" type="presParOf" srcId="{A3680B58-C0E1-4112-BC61-49C4C3ED48F3}" destId="{F33FFF71-CC31-4D21-A5C5-87F9CFB7A0A1}" srcOrd="1" destOrd="0" presId="urn:microsoft.com/office/officeart/2005/8/layout/cycle1"/>
    <dgm:cxn modelId="{BF2DF98B-F6C4-4011-82FB-7BDFA3D5EBBB}" type="presParOf" srcId="{A3680B58-C0E1-4112-BC61-49C4C3ED48F3}" destId="{945A3C2A-FF4D-43F6-BB11-641D56C6E1B2}" srcOrd="2" destOrd="0" presId="urn:microsoft.com/office/officeart/2005/8/layout/cycle1"/>
    <dgm:cxn modelId="{AA3E5F53-BB04-4F7C-AC3C-717E71D5207F}" type="presParOf" srcId="{A3680B58-C0E1-4112-BC61-49C4C3ED48F3}" destId="{8CDD9BFC-5C26-434A-BD09-E07D4BC7F95E}" srcOrd="3" destOrd="0" presId="urn:microsoft.com/office/officeart/2005/8/layout/cycle1"/>
    <dgm:cxn modelId="{57A0F14E-F575-4347-8377-5C7B008E0DE1}" type="presParOf" srcId="{A3680B58-C0E1-4112-BC61-49C4C3ED48F3}" destId="{6D5497A6-23D3-4578-9742-015507051331}" srcOrd="4" destOrd="0" presId="urn:microsoft.com/office/officeart/2005/8/layout/cycle1"/>
    <dgm:cxn modelId="{147E34E9-3F56-4FFB-8FFE-7A5C5D26A91E}" type="presParOf" srcId="{A3680B58-C0E1-4112-BC61-49C4C3ED48F3}" destId="{CE9CB605-1208-4DF1-AFB4-7DBC26189A85}" srcOrd="5" destOrd="0" presId="urn:microsoft.com/office/officeart/2005/8/layout/cycle1"/>
    <dgm:cxn modelId="{3A185C39-8BF8-46B6-87DA-422B42DCE1F8}" type="presParOf" srcId="{A3680B58-C0E1-4112-BC61-49C4C3ED48F3}" destId="{4AC26F6F-3001-484F-9043-E95A3357D3C3}" srcOrd="6" destOrd="0" presId="urn:microsoft.com/office/officeart/2005/8/layout/cycle1"/>
    <dgm:cxn modelId="{D3AD6CCB-643B-4425-A222-DA175265CB0A}" type="presParOf" srcId="{A3680B58-C0E1-4112-BC61-49C4C3ED48F3}" destId="{7B4E7F80-697D-4937-A284-4E1278B2C2DF}" srcOrd="7" destOrd="0" presId="urn:microsoft.com/office/officeart/2005/8/layout/cycle1"/>
    <dgm:cxn modelId="{B909D23D-0AE0-4E13-807D-FA1BCE7B9853}" type="presParOf" srcId="{A3680B58-C0E1-4112-BC61-49C4C3ED48F3}" destId="{FEC8E64C-1CCA-408B-A9A7-E8D68337DBA9}" srcOrd="8" destOrd="0" presId="urn:microsoft.com/office/officeart/2005/8/layout/cycle1"/>
    <dgm:cxn modelId="{7DABCCFA-5036-4AA0-877F-C66DEDA9E5A9}" type="presParOf" srcId="{A3680B58-C0E1-4112-BC61-49C4C3ED48F3}" destId="{A00695CF-741C-4992-AAD1-33C8108031F1}" srcOrd="9" destOrd="0" presId="urn:microsoft.com/office/officeart/2005/8/layout/cycle1"/>
    <dgm:cxn modelId="{0239F42F-7D19-4735-AC0C-12CBD1F15E75}" type="presParOf" srcId="{A3680B58-C0E1-4112-BC61-49C4C3ED48F3}" destId="{8EB4EAEC-5F8B-4215-AE5C-896FC8725E7A}" srcOrd="10" destOrd="0" presId="urn:microsoft.com/office/officeart/2005/8/layout/cycle1"/>
    <dgm:cxn modelId="{B9A8CE1F-033C-41B2-9E96-8922EE536A26}" type="presParOf" srcId="{A3680B58-C0E1-4112-BC61-49C4C3ED48F3}" destId="{62B268F2-A286-4BE8-A958-4C5F406A0F3A}" srcOrd="11" destOrd="0" presId="urn:microsoft.com/office/officeart/2005/8/layout/cycle1"/>
    <dgm:cxn modelId="{D76660BE-5B65-447E-BD43-A765958FA79F}" type="presParOf" srcId="{A3680B58-C0E1-4112-BC61-49C4C3ED48F3}" destId="{F8580F44-4E55-40FC-8AF9-D63A02C3E520}" srcOrd="12" destOrd="0" presId="urn:microsoft.com/office/officeart/2005/8/layout/cycle1"/>
    <dgm:cxn modelId="{346B9D94-CC54-49D4-A93F-735D340357DD}" type="presParOf" srcId="{A3680B58-C0E1-4112-BC61-49C4C3ED48F3}" destId="{FD01952D-EBB3-4A34-B9C7-BC07F96221F4}" srcOrd="13" destOrd="0" presId="urn:microsoft.com/office/officeart/2005/8/layout/cycle1"/>
    <dgm:cxn modelId="{6B3620B4-DD4A-4F41-95F2-AFB8698C9366}" type="presParOf" srcId="{A3680B58-C0E1-4112-BC61-49C4C3ED48F3}" destId="{E52B0836-F8AC-4F4E-ADC0-F48E333EF9DB}" srcOrd="14" destOrd="0" presId="urn:microsoft.com/office/officeart/2005/8/layout/cycle1"/>
    <dgm:cxn modelId="{9773DE19-31F8-400E-904A-EC55CFE80C27}" type="presParOf" srcId="{A3680B58-C0E1-4112-BC61-49C4C3ED48F3}" destId="{C9800A75-0A61-41F1-89DD-B2E9D9328113}" srcOrd="15" destOrd="0" presId="urn:microsoft.com/office/officeart/2005/8/layout/cycle1"/>
    <dgm:cxn modelId="{92717AE7-9BCB-4AFD-9FA9-76C0634165E0}" type="presParOf" srcId="{A3680B58-C0E1-4112-BC61-49C4C3ED48F3}" destId="{810D4D49-B066-448A-8699-E981A3B31A37}" srcOrd="16" destOrd="0" presId="urn:microsoft.com/office/officeart/2005/8/layout/cycle1"/>
    <dgm:cxn modelId="{6D28FCF8-A9A2-4859-9A1D-AD249621753F}" type="presParOf" srcId="{A3680B58-C0E1-4112-BC61-49C4C3ED48F3}" destId="{67C5DD20-4150-444E-9971-E38FA2B524AE}" srcOrd="17" destOrd="0" presId="urn:microsoft.com/office/officeart/2005/8/layout/cycle1"/>
    <dgm:cxn modelId="{F4376829-2D75-4DE9-855A-1508723A13A4}" type="presParOf" srcId="{A3680B58-C0E1-4112-BC61-49C4C3ED48F3}" destId="{152EC68C-A5B0-482D-9577-71F2AF5224A3}" srcOrd="18" destOrd="0" presId="urn:microsoft.com/office/officeart/2005/8/layout/cycle1"/>
    <dgm:cxn modelId="{71647ACC-E2FD-4A5B-AAAD-5588ED399B6B}" type="presParOf" srcId="{A3680B58-C0E1-4112-BC61-49C4C3ED48F3}" destId="{28D7DB31-7C4F-4B95-BEC6-C5961776391E}" srcOrd="19" destOrd="0" presId="urn:microsoft.com/office/officeart/2005/8/layout/cycle1"/>
    <dgm:cxn modelId="{2546D752-59D1-4790-9293-729914FB8214}" type="presParOf" srcId="{A3680B58-C0E1-4112-BC61-49C4C3ED48F3}" destId="{B84C7571-B866-4239-BC14-CF9FABCA2FCC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AE4060-0ED6-4C19-AA13-42DABFD8F3E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3993611A-41EB-463E-AC5E-ED90B1373106}">
      <dgm:prSet/>
      <dgm:spPr/>
      <dgm:t>
        <a:bodyPr/>
        <a:lstStyle/>
        <a:p>
          <a:endParaRPr lang="ru-RU"/>
        </a:p>
      </dgm:t>
    </dgm:pt>
    <dgm:pt modelId="{702F4120-50CB-438F-9CC0-33B09B14849A}" type="parTrans" cxnId="{7F107E2F-8F74-4A69-9A87-D5F77CAB23D5}">
      <dgm:prSet/>
      <dgm:spPr/>
    </dgm:pt>
    <dgm:pt modelId="{F49AAA77-2977-463C-A074-3C9B59AA0388}" type="sibTrans" cxnId="{7F107E2F-8F74-4A69-9A87-D5F77CAB23D5}">
      <dgm:prSet/>
      <dgm:spPr/>
    </dgm:pt>
    <dgm:pt modelId="{1AA8A788-F721-450B-8C3A-AE00B93CD3F7}">
      <dgm:prSet/>
      <dgm:spPr/>
      <dgm:t>
        <a:bodyPr/>
        <a:lstStyle/>
        <a:p>
          <a:endParaRPr lang="ru-RU"/>
        </a:p>
      </dgm:t>
    </dgm:pt>
    <dgm:pt modelId="{00F3A411-4BF3-4309-B6D9-FE4DB8C890B1}" type="parTrans" cxnId="{6F8D6B43-BC25-49D6-9F18-22824CFB8093}">
      <dgm:prSet/>
      <dgm:spPr/>
    </dgm:pt>
    <dgm:pt modelId="{C6D586E0-CFC4-4862-B588-8D14CDFB96B0}" type="sibTrans" cxnId="{6F8D6B43-BC25-49D6-9F18-22824CFB8093}">
      <dgm:prSet/>
      <dgm:spPr/>
    </dgm:pt>
    <dgm:pt modelId="{2AACE44E-64FF-424B-BB54-A768E5F4AB89}">
      <dgm:prSet/>
      <dgm:spPr/>
      <dgm:t>
        <a:bodyPr/>
        <a:lstStyle/>
        <a:p>
          <a:endParaRPr lang="ru-RU"/>
        </a:p>
      </dgm:t>
    </dgm:pt>
    <dgm:pt modelId="{3533FAA6-B018-4891-A1EF-FFC8935E1570}" type="parTrans" cxnId="{48C521F5-C181-41E7-9EE0-9F6F16979E7A}">
      <dgm:prSet/>
      <dgm:spPr/>
    </dgm:pt>
    <dgm:pt modelId="{21CAA996-030D-4371-9099-A143201C43F3}" type="sibTrans" cxnId="{48C521F5-C181-41E7-9EE0-9F6F16979E7A}">
      <dgm:prSet/>
      <dgm:spPr/>
    </dgm:pt>
    <dgm:pt modelId="{C05D356A-651F-44A6-A926-77A7F020D69D}">
      <dgm:prSet/>
      <dgm:spPr/>
      <dgm:t>
        <a:bodyPr/>
        <a:lstStyle/>
        <a:p>
          <a:endParaRPr lang="ru-RU"/>
        </a:p>
      </dgm:t>
    </dgm:pt>
    <dgm:pt modelId="{68F1808E-A89F-42A8-99A8-D99EF0FE2DAE}" type="parTrans" cxnId="{5BFD6C01-19CF-406D-BF73-D69E201EA292}">
      <dgm:prSet/>
      <dgm:spPr/>
    </dgm:pt>
    <dgm:pt modelId="{9C5655DE-89DA-41BB-A475-D34F2184E697}" type="sibTrans" cxnId="{5BFD6C01-19CF-406D-BF73-D69E201EA292}">
      <dgm:prSet/>
      <dgm:spPr/>
    </dgm:pt>
    <dgm:pt modelId="{588565B3-C53E-4EF5-9B85-81A8140B1731}">
      <dgm:prSet/>
      <dgm:spPr/>
      <dgm:t>
        <a:bodyPr/>
        <a:lstStyle/>
        <a:p>
          <a:endParaRPr lang="ru-RU"/>
        </a:p>
      </dgm:t>
    </dgm:pt>
    <dgm:pt modelId="{874A3064-E4DC-4EE7-A6DB-F3D44D82C971}" type="parTrans" cxnId="{5D332521-8EA9-4859-AE5A-812AB2867861}">
      <dgm:prSet/>
      <dgm:spPr/>
    </dgm:pt>
    <dgm:pt modelId="{F81A7B39-C8E4-4C3B-B15D-F72BE8D4800A}" type="sibTrans" cxnId="{5D332521-8EA9-4859-AE5A-812AB2867861}">
      <dgm:prSet/>
      <dgm:spPr/>
    </dgm:pt>
    <dgm:pt modelId="{74BB32BE-58DE-4A5C-84A4-9872723D3212}">
      <dgm:prSet/>
      <dgm:spPr/>
      <dgm:t>
        <a:bodyPr/>
        <a:lstStyle/>
        <a:p>
          <a:endParaRPr lang="ru-RU"/>
        </a:p>
      </dgm:t>
    </dgm:pt>
    <dgm:pt modelId="{957F7D57-4AF3-4FD7-BD91-124380FC430F}" type="parTrans" cxnId="{20AD1A17-0C29-4676-926A-86B324CD08FC}">
      <dgm:prSet/>
      <dgm:spPr/>
    </dgm:pt>
    <dgm:pt modelId="{282AA827-5125-4F5A-9E2F-FF452F32F5D0}" type="sibTrans" cxnId="{20AD1A17-0C29-4676-926A-86B324CD08FC}">
      <dgm:prSet/>
      <dgm:spPr/>
    </dgm:pt>
    <dgm:pt modelId="{067F04FE-A8A7-42F8-8E30-676A02BDD889}">
      <dgm:prSet/>
      <dgm:spPr/>
      <dgm:t>
        <a:bodyPr/>
        <a:lstStyle/>
        <a:p>
          <a:endParaRPr lang="ru-RU"/>
        </a:p>
      </dgm:t>
    </dgm:pt>
    <dgm:pt modelId="{7BF356A9-E3FC-4EDC-A90B-D7AB555E9177}" type="parTrans" cxnId="{9CE9644C-5F22-4170-99AB-9EE7D2F77196}">
      <dgm:prSet/>
      <dgm:spPr/>
    </dgm:pt>
    <dgm:pt modelId="{7841D6F4-E0E7-42DE-9654-00DD432C9207}" type="sibTrans" cxnId="{9CE9644C-5F22-4170-99AB-9EE7D2F77196}">
      <dgm:prSet/>
      <dgm:spPr/>
    </dgm:pt>
    <dgm:pt modelId="{D0CF615A-3D31-4F2F-8782-EC2DA5CE8898}" type="pres">
      <dgm:prSet presAssocID="{D6AE4060-0ED6-4C19-AA13-42DABFD8F3E0}" presName="cycle" presStyleCnt="0">
        <dgm:presLayoutVars>
          <dgm:dir/>
          <dgm:resizeHandles val="exact"/>
        </dgm:presLayoutVars>
      </dgm:prSet>
      <dgm:spPr/>
    </dgm:pt>
    <dgm:pt modelId="{0439B473-C92E-4B96-B96A-3085105A79FE}" type="pres">
      <dgm:prSet presAssocID="{3993611A-41EB-463E-AC5E-ED90B1373106}" presName="dummy" presStyleCnt="0"/>
      <dgm:spPr/>
    </dgm:pt>
    <dgm:pt modelId="{3255316F-B77F-4640-958A-8F4D8A3F145C}" type="pres">
      <dgm:prSet presAssocID="{3993611A-41EB-463E-AC5E-ED90B1373106}" presName="node" presStyleLbl="revTx" presStyleIdx="0" presStyleCnt="7">
        <dgm:presLayoutVars>
          <dgm:bulletEnabled val="1"/>
        </dgm:presLayoutVars>
      </dgm:prSet>
      <dgm:spPr/>
    </dgm:pt>
    <dgm:pt modelId="{57D3C981-268B-4B96-87BE-332FBA4F3E85}" type="pres">
      <dgm:prSet presAssocID="{F49AAA77-2977-463C-A074-3C9B59AA0388}" presName="sibTrans" presStyleLbl="node1" presStyleIdx="0" presStyleCnt="7"/>
      <dgm:spPr/>
    </dgm:pt>
    <dgm:pt modelId="{D76E2783-FA55-47C9-A9EB-85BA86F08624}" type="pres">
      <dgm:prSet presAssocID="{1AA8A788-F721-450B-8C3A-AE00B93CD3F7}" presName="dummy" presStyleCnt="0"/>
      <dgm:spPr/>
    </dgm:pt>
    <dgm:pt modelId="{46282E75-8CD0-4169-8016-93274D9F8B8E}" type="pres">
      <dgm:prSet presAssocID="{1AA8A788-F721-450B-8C3A-AE00B93CD3F7}" presName="node" presStyleLbl="revTx" presStyleIdx="1" presStyleCnt="7">
        <dgm:presLayoutVars>
          <dgm:bulletEnabled val="1"/>
        </dgm:presLayoutVars>
      </dgm:prSet>
      <dgm:spPr/>
    </dgm:pt>
    <dgm:pt modelId="{652EE6E6-1A79-4D63-AD56-7D1FFE5E1280}" type="pres">
      <dgm:prSet presAssocID="{C6D586E0-CFC4-4862-B588-8D14CDFB96B0}" presName="sibTrans" presStyleLbl="node1" presStyleIdx="1" presStyleCnt="7"/>
      <dgm:spPr/>
    </dgm:pt>
    <dgm:pt modelId="{C6C252DD-2D1A-4D3D-9070-9806E0BE6CB3}" type="pres">
      <dgm:prSet presAssocID="{2AACE44E-64FF-424B-BB54-A768E5F4AB89}" presName="dummy" presStyleCnt="0"/>
      <dgm:spPr/>
    </dgm:pt>
    <dgm:pt modelId="{B53F4ED7-402A-4363-AAAA-87B6927AD177}" type="pres">
      <dgm:prSet presAssocID="{2AACE44E-64FF-424B-BB54-A768E5F4AB89}" presName="node" presStyleLbl="revTx" presStyleIdx="2" presStyleCnt="7">
        <dgm:presLayoutVars>
          <dgm:bulletEnabled val="1"/>
        </dgm:presLayoutVars>
      </dgm:prSet>
      <dgm:spPr/>
    </dgm:pt>
    <dgm:pt modelId="{D4737E96-9120-45FE-9BCE-16D52F3683F5}" type="pres">
      <dgm:prSet presAssocID="{21CAA996-030D-4371-9099-A143201C43F3}" presName="sibTrans" presStyleLbl="node1" presStyleIdx="2" presStyleCnt="7"/>
      <dgm:spPr/>
    </dgm:pt>
    <dgm:pt modelId="{0DB25FAA-3546-4A97-A74B-5F04FB496A97}" type="pres">
      <dgm:prSet presAssocID="{C05D356A-651F-44A6-A926-77A7F020D69D}" presName="dummy" presStyleCnt="0"/>
      <dgm:spPr/>
    </dgm:pt>
    <dgm:pt modelId="{136F7474-4BB9-4FA4-A99B-1C2236E73471}" type="pres">
      <dgm:prSet presAssocID="{C05D356A-651F-44A6-A926-77A7F020D69D}" presName="node" presStyleLbl="revTx" presStyleIdx="3" presStyleCnt="7">
        <dgm:presLayoutVars>
          <dgm:bulletEnabled val="1"/>
        </dgm:presLayoutVars>
      </dgm:prSet>
      <dgm:spPr/>
    </dgm:pt>
    <dgm:pt modelId="{6190BC2A-AF1E-48F3-9CFC-163C6CE65E19}" type="pres">
      <dgm:prSet presAssocID="{9C5655DE-89DA-41BB-A475-D34F2184E697}" presName="sibTrans" presStyleLbl="node1" presStyleIdx="3" presStyleCnt="7"/>
      <dgm:spPr/>
    </dgm:pt>
    <dgm:pt modelId="{A2EE840F-ADAE-47B3-89E2-CB280DC4EFF5}" type="pres">
      <dgm:prSet presAssocID="{588565B3-C53E-4EF5-9B85-81A8140B1731}" presName="dummy" presStyleCnt="0"/>
      <dgm:spPr/>
    </dgm:pt>
    <dgm:pt modelId="{17EBD281-8797-4361-9397-75E8AB0F1430}" type="pres">
      <dgm:prSet presAssocID="{588565B3-C53E-4EF5-9B85-81A8140B1731}" presName="node" presStyleLbl="revTx" presStyleIdx="4" presStyleCnt="7">
        <dgm:presLayoutVars>
          <dgm:bulletEnabled val="1"/>
        </dgm:presLayoutVars>
      </dgm:prSet>
      <dgm:spPr/>
    </dgm:pt>
    <dgm:pt modelId="{6F1A6B79-190F-4A6E-AC21-BC33460B8A5D}" type="pres">
      <dgm:prSet presAssocID="{F81A7B39-C8E4-4C3B-B15D-F72BE8D4800A}" presName="sibTrans" presStyleLbl="node1" presStyleIdx="4" presStyleCnt="7"/>
      <dgm:spPr/>
    </dgm:pt>
    <dgm:pt modelId="{7D89FBCF-A05F-410C-A9BE-86ADFD13663F}" type="pres">
      <dgm:prSet presAssocID="{74BB32BE-58DE-4A5C-84A4-9872723D3212}" presName="dummy" presStyleCnt="0"/>
      <dgm:spPr/>
    </dgm:pt>
    <dgm:pt modelId="{41F35D13-E2B2-420B-B75B-E06001BD6117}" type="pres">
      <dgm:prSet presAssocID="{74BB32BE-58DE-4A5C-84A4-9872723D3212}" presName="node" presStyleLbl="revTx" presStyleIdx="5" presStyleCnt="7">
        <dgm:presLayoutVars>
          <dgm:bulletEnabled val="1"/>
        </dgm:presLayoutVars>
      </dgm:prSet>
      <dgm:spPr/>
    </dgm:pt>
    <dgm:pt modelId="{3E19E800-415C-46DE-85C1-75DF6CB64341}" type="pres">
      <dgm:prSet presAssocID="{282AA827-5125-4F5A-9E2F-FF452F32F5D0}" presName="sibTrans" presStyleLbl="node1" presStyleIdx="5" presStyleCnt="7"/>
      <dgm:spPr/>
    </dgm:pt>
    <dgm:pt modelId="{B356C46C-0317-4DBA-B48C-6E9732994B64}" type="pres">
      <dgm:prSet presAssocID="{067F04FE-A8A7-42F8-8E30-676A02BDD889}" presName="dummy" presStyleCnt="0"/>
      <dgm:spPr/>
    </dgm:pt>
    <dgm:pt modelId="{48C02128-1FBF-4A62-89DD-11E935B1AE74}" type="pres">
      <dgm:prSet presAssocID="{067F04FE-A8A7-42F8-8E30-676A02BDD889}" presName="node" presStyleLbl="revTx" presStyleIdx="6" presStyleCnt="7">
        <dgm:presLayoutVars>
          <dgm:bulletEnabled val="1"/>
        </dgm:presLayoutVars>
      </dgm:prSet>
      <dgm:spPr/>
    </dgm:pt>
    <dgm:pt modelId="{4AF45628-D8A8-4808-8303-41E88D4D8C3D}" type="pres">
      <dgm:prSet presAssocID="{7841D6F4-E0E7-42DE-9654-00DD432C9207}" presName="sibTrans" presStyleLbl="node1" presStyleIdx="6" presStyleCnt="7"/>
      <dgm:spPr/>
    </dgm:pt>
  </dgm:ptLst>
  <dgm:cxnLst>
    <dgm:cxn modelId="{5D332521-8EA9-4859-AE5A-812AB2867861}" srcId="{D6AE4060-0ED6-4C19-AA13-42DABFD8F3E0}" destId="{588565B3-C53E-4EF5-9B85-81A8140B1731}" srcOrd="4" destOrd="0" parTransId="{874A3064-E4DC-4EE7-A6DB-F3D44D82C971}" sibTransId="{F81A7B39-C8E4-4C3B-B15D-F72BE8D4800A}"/>
    <dgm:cxn modelId="{1FE19C3B-BC52-40B4-931C-D5AC26E3020D}" type="presOf" srcId="{2AACE44E-64FF-424B-BB54-A768E5F4AB89}" destId="{B53F4ED7-402A-4363-AAAA-87B6927AD177}" srcOrd="0" destOrd="0" presId="urn:microsoft.com/office/officeart/2005/8/layout/cycle1"/>
    <dgm:cxn modelId="{CB4139E1-6E47-4F6D-81BC-25D8D2A28C6F}" type="presOf" srcId="{282AA827-5125-4F5A-9E2F-FF452F32F5D0}" destId="{3E19E800-415C-46DE-85C1-75DF6CB64341}" srcOrd="0" destOrd="0" presId="urn:microsoft.com/office/officeart/2005/8/layout/cycle1"/>
    <dgm:cxn modelId="{2D0E1F52-C75C-4270-9557-8D2F6692A2D0}" type="presOf" srcId="{F49AAA77-2977-463C-A074-3C9B59AA0388}" destId="{57D3C981-268B-4B96-87BE-332FBA4F3E85}" srcOrd="0" destOrd="0" presId="urn:microsoft.com/office/officeart/2005/8/layout/cycle1"/>
    <dgm:cxn modelId="{3A183BE0-A3B2-4A7F-A37A-E68BDE96B012}" type="presOf" srcId="{3993611A-41EB-463E-AC5E-ED90B1373106}" destId="{3255316F-B77F-4640-958A-8F4D8A3F145C}" srcOrd="0" destOrd="0" presId="urn:microsoft.com/office/officeart/2005/8/layout/cycle1"/>
    <dgm:cxn modelId="{0BBC1B01-109C-427A-A296-E6697B3BBDCD}" type="presOf" srcId="{067F04FE-A8A7-42F8-8E30-676A02BDD889}" destId="{48C02128-1FBF-4A62-89DD-11E935B1AE74}" srcOrd="0" destOrd="0" presId="urn:microsoft.com/office/officeart/2005/8/layout/cycle1"/>
    <dgm:cxn modelId="{6F8D6B43-BC25-49D6-9F18-22824CFB8093}" srcId="{D6AE4060-0ED6-4C19-AA13-42DABFD8F3E0}" destId="{1AA8A788-F721-450B-8C3A-AE00B93CD3F7}" srcOrd="1" destOrd="0" parTransId="{00F3A411-4BF3-4309-B6D9-FE4DB8C890B1}" sibTransId="{C6D586E0-CFC4-4862-B588-8D14CDFB96B0}"/>
    <dgm:cxn modelId="{7F107E2F-8F74-4A69-9A87-D5F77CAB23D5}" srcId="{D6AE4060-0ED6-4C19-AA13-42DABFD8F3E0}" destId="{3993611A-41EB-463E-AC5E-ED90B1373106}" srcOrd="0" destOrd="0" parTransId="{702F4120-50CB-438F-9CC0-33B09B14849A}" sibTransId="{F49AAA77-2977-463C-A074-3C9B59AA0388}"/>
    <dgm:cxn modelId="{9AC55A7F-0B88-4E56-8A0C-218DF5AB9428}" type="presOf" srcId="{588565B3-C53E-4EF5-9B85-81A8140B1731}" destId="{17EBD281-8797-4361-9397-75E8AB0F1430}" srcOrd="0" destOrd="0" presId="urn:microsoft.com/office/officeart/2005/8/layout/cycle1"/>
    <dgm:cxn modelId="{1C61A2ED-9F89-4D22-AFA4-E194C4FADC77}" type="presOf" srcId="{7841D6F4-E0E7-42DE-9654-00DD432C9207}" destId="{4AF45628-D8A8-4808-8303-41E88D4D8C3D}" srcOrd="0" destOrd="0" presId="urn:microsoft.com/office/officeart/2005/8/layout/cycle1"/>
    <dgm:cxn modelId="{5BFD6C01-19CF-406D-BF73-D69E201EA292}" srcId="{D6AE4060-0ED6-4C19-AA13-42DABFD8F3E0}" destId="{C05D356A-651F-44A6-A926-77A7F020D69D}" srcOrd="3" destOrd="0" parTransId="{68F1808E-A89F-42A8-99A8-D99EF0FE2DAE}" sibTransId="{9C5655DE-89DA-41BB-A475-D34F2184E697}"/>
    <dgm:cxn modelId="{B1988118-C626-4F9D-B100-593913906627}" type="presOf" srcId="{C6D586E0-CFC4-4862-B588-8D14CDFB96B0}" destId="{652EE6E6-1A79-4D63-AD56-7D1FFE5E1280}" srcOrd="0" destOrd="0" presId="urn:microsoft.com/office/officeart/2005/8/layout/cycle1"/>
    <dgm:cxn modelId="{20AD1A17-0C29-4676-926A-86B324CD08FC}" srcId="{D6AE4060-0ED6-4C19-AA13-42DABFD8F3E0}" destId="{74BB32BE-58DE-4A5C-84A4-9872723D3212}" srcOrd="5" destOrd="0" parTransId="{957F7D57-4AF3-4FD7-BD91-124380FC430F}" sibTransId="{282AA827-5125-4F5A-9E2F-FF452F32F5D0}"/>
    <dgm:cxn modelId="{500580AD-37A5-424B-9224-03BB839A9C28}" type="presOf" srcId="{D6AE4060-0ED6-4C19-AA13-42DABFD8F3E0}" destId="{D0CF615A-3D31-4F2F-8782-EC2DA5CE8898}" srcOrd="0" destOrd="0" presId="urn:microsoft.com/office/officeart/2005/8/layout/cycle1"/>
    <dgm:cxn modelId="{033D91C1-DFCF-4F62-962F-88F049FCA9ED}" type="presOf" srcId="{1AA8A788-F721-450B-8C3A-AE00B93CD3F7}" destId="{46282E75-8CD0-4169-8016-93274D9F8B8E}" srcOrd="0" destOrd="0" presId="urn:microsoft.com/office/officeart/2005/8/layout/cycle1"/>
    <dgm:cxn modelId="{48C521F5-C181-41E7-9EE0-9F6F16979E7A}" srcId="{D6AE4060-0ED6-4C19-AA13-42DABFD8F3E0}" destId="{2AACE44E-64FF-424B-BB54-A768E5F4AB89}" srcOrd="2" destOrd="0" parTransId="{3533FAA6-B018-4891-A1EF-FFC8935E1570}" sibTransId="{21CAA996-030D-4371-9099-A143201C43F3}"/>
    <dgm:cxn modelId="{727AD0EF-3D08-42B9-AB1F-71DE522A10CA}" type="presOf" srcId="{F81A7B39-C8E4-4C3B-B15D-F72BE8D4800A}" destId="{6F1A6B79-190F-4A6E-AC21-BC33460B8A5D}" srcOrd="0" destOrd="0" presId="urn:microsoft.com/office/officeart/2005/8/layout/cycle1"/>
    <dgm:cxn modelId="{CC9A410D-7CDE-4DF7-92D7-6F16622E3574}" type="presOf" srcId="{9C5655DE-89DA-41BB-A475-D34F2184E697}" destId="{6190BC2A-AF1E-48F3-9CFC-163C6CE65E19}" srcOrd="0" destOrd="0" presId="urn:microsoft.com/office/officeart/2005/8/layout/cycle1"/>
    <dgm:cxn modelId="{B2ECED82-4FF2-4481-82E1-1D1B34718C3E}" type="presOf" srcId="{21CAA996-030D-4371-9099-A143201C43F3}" destId="{D4737E96-9120-45FE-9BCE-16D52F3683F5}" srcOrd="0" destOrd="0" presId="urn:microsoft.com/office/officeart/2005/8/layout/cycle1"/>
    <dgm:cxn modelId="{424DA913-F051-4D31-BB53-B4B9D27C71BA}" type="presOf" srcId="{74BB32BE-58DE-4A5C-84A4-9872723D3212}" destId="{41F35D13-E2B2-420B-B75B-E06001BD6117}" srcOrd="0" destOrd="0" presId="urn:microsoft.com/office/officeart/2005/8/layout/cycle1"/>
    <dgm:cxn modelId="{9CE9644C-5F22-4170-99AB-9EE7D2F77196}" srcId="{D6AE4060-0ED6-4C19-AA13-42DABFD8F3E0}" destId="{067F04FE-A8A7-42F8-8E30-676A02BDD889}" srcOrd="6" destOrd="0" parTransId="{7BF356A9-E3FC-4EDC-A90B-D7AB555E9177}" sibTransId="{7841D6F4-E0E7-42DE-9654-00DD432C9207}"/>
    <dgm:cxn modelId="{AFA796DC-8A30-4340-92B4-57C07D053362}" type="presOf" srcId="{C05D356A-651F-44A6-A926-77A7F020D69D}" destId="{136F7474-4BB9-4FA4-A99B-1C2236E73471}" srcOrd="0" destOrd="0" presId="urn:microsoft.com/office/officeart/2005/8/layout/cycle1"/>
    <dgm:cxn modelId="{FC8A0EC6-8FE4-4E50-86E7-B9A42E797F4F}" type="presParOf" srcId="{D0CF615A-3D31-4F2F-8782-EC2DA5CE8898}" destId="{0439B473-C92E-4B96-B96A-3085105A79FE}" srcOrd="0" destOrd="0" presId="urn:microsoft.com/office/officeart/2005/8/layout/cycle1"/>
    <dgm:cxn modelId="{76A4C359-6461-4370-B67C-8CB387F3CEC5}" type="presParOf" srcId="{D0CF615A-3D31-4F2F-8782-EC2DA5CE8898}" destId="{3255316F-B77F-4640-958A-8F4D8A3F145C}" srcOrd="1" destOrd="0" presId="urn:microsoft.com/office/officeart/2005/8/layout/cycle1"/>
    <dgm:cxn modelId="{8804D18F-4433-4DFD-B0DC-ECB46EE09EF8}" type="presParOf" srcId="{D0CF615A-3D31-4F2F-8782-EC2DA5CE8898}" destId="{57D3C981-268B-4B96-87BE-332FBA4F3E85}" srcOrd="2" destOrd="0" presId="urn:microsoft.com/office/officeart/2005/8/layout/cycle1"/>
    <dgm:cxn modelId="{5B0AFBCC-9BB6-42DB-93EB-DBCDCAD615F2}" type="presParOf" srcId="{D0CF615A-3D31-4F2F-8782-EC2DA5CE8898}" destId="{D76E2783-FA55-47C9-A9EB-85BA86F08624}" srcOrd="3" destOrd="0" presId="urn:microsoft.com/office/officeart/2005/8/layout/cycle1"/>
    <dgm:cxn modelId="{5A72FD27-D9F5-42F9-BC53-CD172D2D7CF6}" type="presParOf" srcId="{D0CF615A-3D31-4F2F-8782-EC2DA5CE8898}" destId="{46282E75-8CD0-4169-8016-93274D9F8B8E}" srcOrd="4" destOrd="0" presId="urn:microsoft.com/office/officeart/2005/8/layout/cycle1"/>
    <dgm:cxn modelId="{0F923092-6C20-4D19-9636-FA63B532D988}" type="presParOf" srcId="{D0CF615A-3D31-4F2F-8782-EC2DA5CE8898}" destId="{652EE6E6-1A79-4D63-AD56-7D1FFE5E1280}" srcOrd="5" destOrd="0" presId="urn:microsoft.com/office/officeart/2005/8/layout/cycle1"/>
    <dgm:cxn modelId="{5A04CED6-068C-40C1-B0BB-13DCA38DC6CA}" type="presParOf" srcId="{D0CF615A-3D31-4F2F-8782-EC2DA5CE8898}" destId="{C6C252DD-2D1A-4D3D-9070-9806E0BE6CB3}" srcOrd="6" destOrd="0" presId="urn:microsoft.com/office/officeart/2005/8/layout/cycle1"/>
    <dgm:cxn modelId="{4DE30CDE-171B-43E2-A257-F1EA1A8305B1}" type="presParOf" srcId="{D0CF615A-3D31-4F2F-8782-EC2DA5CE8898}" destId="{B53F4ED7-402A-4363-AAAA-87B6927AD177}" srcOrd="7" destOrd="0" presId="urn:microsoft.com/office/officeart/2005/8/layout/cycle1"/>
    <dgm:cxn modelId="{12455BC0-5871-4354-AFBA-C50AEDD1B31B}" type="presParOf" srcId="{D0CF615A-3D31-4F2F-8782-EC2DA5CE8898}" destId="{D4737E96-9120-45FE-9BCE-16D52F3683F5}" srcOrd="8" destOrd="0" presId="urn:microsoft.com/office/officeart/2005/8/layout/cycle1"/>
    <dgm:cxn modelId="{B1BF266F-8AA6-440E-BE3B-8DFEF1F66E84}" type="presParOf" srcId="{D0CF615A-3D31-4F2F-8782-EC2DA5CE8898}" destId="{0DB25FAA-3546-4A97-A74B-5F04FB496A97}" srcOrd="9" destOrd="0" presId="urn:microsoft.com/office/officeart/2005/8/layout/cycle1"/>
    <dgm:cxn modelId="{46BC83FE-A1B1-4186-B766-6C9EB46F700D}" type="presParOf" srcId="{D0CF615A-3D31-4F2F-8782-EC2DA5CE8898}" destId="{136F7474-4BB9-4FA4-A99B-1C2236E73471}" srcOrd="10" destOrd="0" presId="urn:microsoft.com/office/officeart/2005/8/layout/cycle1"/>
    <dgm:cxn modelId="{6B23369B-E35C-415E-B63D-8310083B23BD}" type="presParOf" srcId="{D0CF615A-3D31-4F2F-8782-EC2DA5CE8898}" destId="{6190BC2A-AF1E-48F3-9CFC-163C6CE65E19}" srcOrd="11" destOrd="0" presId="urn:microsoft.com/office/officeart/2005/8/layout/cycle1"/>
    <dgm:cxn modelId="{C78973B4-037B-4AC6-A9B4-B34970B89192}" type="presParOf" srcId="{D0CF615A-3D31-4F2F-8782-EC2DA5CE8898}" destId="{A2EE840F-ADAE-47B3-89E2-CB280DC4EFF5}" srcOrd="12" destOrd="0" presId="urn:microsoft.com/office/officeart/2005/8/layout/cycle1"/>
    <dgm:cxn modelId="{C7F1E52E-1F95-40F8-80D0-211113013C1F}" type="presParOf" srcId="{D0CF615A-3D31-4F2F-8782-EC2DA5CE8898}" destId="{17EBD281-8797-4361-9397-75E8AB0F1430}" srcOrd="13" destOrd="0" presId="urn:microsoft.com/office/officeart/2005/8/layout/cycle1"/>
    <dgm:cxn modelId="{AA2A4977-DC75-4FA4-997F-EB0A9FBACCDB}" type="presParOf" srcId="{D0CF615A-3D31-4F2F-8782-EC2DA5CE8898}" destId="{6F1A6B79-190F-4A6E-AC21-BC33460B8A5D}" srcOrd="14" destOrd="0" presId="urn:microsoft.com/office/officeart/2005/8/layout/cycle1"/>
    <dgm:cxn modelId="{224B6FA5-83BC-46A1-AE6C-C7C402BB8C64}" type="presParOf" srcId="{D0CF615A-3D31-4F2F-8782-EC2DA5CE8898}" destId="{7D89FBCF-A05F-410C-A9BE-86ADFD13663F}" srcOrd="15" destOrd="0" presId="urn:microsoft.com/office/officeart/2005/8/layout/cycle1"/>
    <dgm:cxn modelId="{9DFE555C-6C78-4B7A-8DE0-CD95FCBE33DD}" type="presParOf" srcId="{D0CF615A-3D31-4F2F-8782-EC2DA5CE8898}" destId="{41F35D13-E2B2-420B-B75B-E06001BD6117}" srcOrd="16" destOrd="0" presId="urn:microsoft.com/office/officeart/2005/8/layout/cycle1"/>
    <dgm:cxn modelId="{7EFB32A4-62D2-4C85-B499-785D665D78CF}" type="presParOf" srcId="{D0CF615A-3D31-4F2F-8782-EC2DA5CE8898}" destId="{3E19E800-415C-46DE-85C1-75DF6CB64341}" srcOrd="17" destOrd="0" presId="urn:microsoft.com/office/officeart/2005/8/layout/cycle1"/>
    <dgm:cxn modelId="{F8D10684-6698-43F1-AD82-57E5386B39D8}" type="presParOf" srcId="{D0CF615A-3D31-4F2F-8782-EC2DA5CE8898}" destId="{B356C46C-0317-4DBA-B48C-6E9732994B64}" srcOrd="18" destOrd="0" presId="urn:microsoft.com/office/officeart/2005/8/layout/cycle1"/>
    <dgm:cxn modelId="{C36FDC5C-0701-4354-AC00-39C3EDD180DA}" type="presParOf" srcId="{D0CF615A-3D31-4F2F-8782-EC2DA5CE8898}" destId="{48C02128-1FBF-4A62-89DD-11E935B1AE74}" srcOrd="19" destOrd="0" presId="urn:microsoft.com/office/officeart/2005/8/layout/cycle1"/>
    <dgm:cxn modelId="{F0B376EA-ED9C-47EC-AD14-98EC3A8564A6}" type="presParOf" srcId="{D0CF615A-3D31-4F2F-8782-EC2DA5CE8898}" destId="{4AF45628-D8A8-4808-8303-41E88D4D8C3D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70DE49C-47ED-4502-8B7F-0E88224ADCB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B966CED-0E88-4D64-A658-598CDA7ABA99}">
      <dgm:prSet/>
      <dgm:spPr/>
      <dgm:t>
        <a:bodyPr/>
        <a:lstStyle/>
        <a:p>
          <a:endParaRPr lang="ru-RU"/>
        </a:p>
      </dgm:t>
    </dgm:pt>
    <dgm:pt modelId="{193B0273-9C3E-441D-BEF3-414784C6C911}" type="parTrans" cxnId="{BF82CA0F-FDAC-46D5-AFC2-6A8D936A899F}">
      <dgm:prSet/>
      <dgm:spPr/>
    </dgm:pt>
    <dgm:pt modelId="{41CCA20E-19AD-449F-A59B-91AAAEC7833F}" type="sibTrans" cxnId="{BF82CA0F-FDAC-46D5-AFC2-6A8D936A899F}">
      <dgm:prSet/>
      <dgm:spPr/>
    </dgm:pt>
    <dgm:pt modelId="{8892F805-52F7-43D9-BAAF-DBC2628A73B8}">
      <dgm:prSet/>
      <dgm:spPr/>
      <dgm:t>
        <a:bodyPr/>
        <a:lstStyle/>
        <a:p>
          <a:endParaRPr lang="ru-RU"/>
        </a:p>
      </dgm:t>
    </dgm:pt>
    <dgm:pt modelId="{F3A83369-E061-4340-BFF0-89DF1DD28841}" type="parTrans" cxnId="{24E1089E-AD9E-4382-BB14-7EBBFF81ACB2}">
      <dgm:prSet/>
      <dgm:spPr/>
    </dgm:pt>
    <dgm:pt modelId="{1292432C-6C7D-4BBC-B6E0-01335437021B}" type="sibTrans" cxnId="{24E1089E-AD9E-4382-BB14-7EBBFF81ACB2}">
      <dgm:prSet/>
      <dgm:spPr/>
    </dgm:pt>
    <dgm:pt modelId="{FDECA2FF-2E0F-4E0B-9C2C-94AF6BFD18FE}">
      <dgm:prSet/>
      <dgm:spPr/>
      <dgm:t>
        <a:bodyPr/>
        <a:lstStyle/>
        <a:p>
          <a:endParaRPr lang="ru-RU"/>
        </a:p>
      </dgm:t>
    </dgm:pt>
    <dgm:pt modelId="{5FDE750F-038F-4ACC-8D81-EE2BA4247480}" type="parTrans" cxnId="{976D8871-7FF0-4F44-A212-0B3D1515C451}">
      <dgm:prSet/>
      <dgm:spPr/>
    </dgm:pt>
    <dgm:pt modelId="{B8CFDD4F-2735-47A2-908A-64108836A7EE}" type="sibTrans" cxnId="{976D8871-7FF0-4F44-A212-0B3D1515C451}">
      <dgm:prSet/>
      <dgm:spPr/>
    </dgm:pt>
    <dgm:pt modelId="{C8FEE764-219B-434F-AAD0-CDA81924D62B}">
      <dgm:prSet/>
      <dgm:spPr/>
      <dgm:t>
        <a:bodyPr/>
        <a:lstStyle/>
        <a:p>
          <a:endParaRPr lang="ru-RU"/>
        </a:p>
      </dgm:t>
    </dgm:pt>
    <dgm:pt modelId="{BEC593AB-1B77-4464-8CFA-715326E836C6}" type="parTrans" cxnId="{907C5DD1-1569-43F3-B460-0BD8E0004F50}">
      <dgm:prSet/>
      <dgm:spPr/>
    </dgm:pt>
    <dgm:pt modelId="{B229EE5E-4BD8-41A7-87D3-4EC2C32DAAA8}" type="sibTrans" cxnId="{907C5DD1-1569-43F3-B460-0BD8E0004F50}">
      <dgm:prSet/>
      <dgm:spPr/>
    </dgm:pt>
    <dgm:pt modelId="{87C2C7A2-3364-405A-AB44-F288C1D8DAD2}">
      <dgm:prSet/>
      <dgm:spPr/>
      <dgm:t>
        <a:bodyPr/>
        <a:lstStyle/>
        <a:p>
          <a:endParaRPr lang="ru-RU"/>
        </a:p>
      </dgm:t>
    </dgm:pt>
    <dgm:pt modelId="{D1DE6CF1-4DFA-48D5-8200-0089C8D73AAA}" type="parTrans" cxnId="{E62C5C6C-DAE6-455B-9A98-BEEB6E7BE172}">
      <dgm:prSet/>
      <dgm:spPr/>
    </dgm:pt>
    <dgm:pt modelId="{C4E70E87-9BEF-419F-B3D8-D9E9626C5D68}" type="sibTrans" cxnId="{E62C5C6C-DAE6-455B-9A98-BEEB6E7BE172}">
      <dgm:prSet/>
      <dgm:spPr/>
    </dgm:pt>
    <dgm:pt modelId="{1F7FDB3C-4940-46A4-847F-C66890717A12}">
      <dgm:prSet/>
      <dgm:spPr/>
      <dgm:t>
        <a:bodyPr/>
        <a:lstStyle/>
        <a:p>
          <a:endParaRPr lang="ru-RU"/>
        </a:p>
      </dgm:t>
    </dgm:pt>
    <dgm:pt modelId="{049397E7-3150-42DC-BD7B-E32EACD949BC}" type="parTrans" cxnId="{B81F24B9-E4AF-4583-A45B-DEA381FDB3C6}">
      <dgm:prSet/>
      <dgm:spPr/>
    </dgm:pt>
    <dgm:pt modelId="{1E14A802-8638-4AB6-972D-ADABC353B7A0}" type="sibTrans" cxnId="{B81F24B9-E4AF-4583-A45B-DEA381FDB3C6}">
      <dgm:prSet/>
      <dgm:spPr/>
    </dgm:pt>
    <dgm:pt modelId="{9ECC0941-3DD8-49C4-9D91-69E41503F088}">
      <dgm:prSet/>
      <dgm:spPr/>
      <dgm:t>
        <a:bodyPr/>
        <a:lstStyle/>
        <a:p>
          <a:endParaRPr lang="ru-RU"/>
        </a:p>
      </dgm:t>
    </dgm:pt>
    <dgm:pt modelId="{9A3E9325-F3B9-4EE5-996A-2763D86F5620}" type="parTrans" cxnId="{F48E45CF-A79B-4D1E-A5E1-FFA67E15CD6E}">
      <dgm:prSet/>
      <dgm:spPr/>
    </dgm:pt>
    <dgm:pt modelId="{4D66882B-CC87-4C3B-ABC0-19C3070D1E25}" type="sibTrans" cxnId="{F48E45CF-A79B-4D1E-A5E1-FFA67E15CD6E}">
      <dgm:prSet/>
      <dgm:spPr/>
    </dgm:pt>
    <dgm:pt modelId="{0F3ADE5D-7A30-4979-A97D-EFB55337FE5A}" type="pres">
      <dgm:prSet presAssocID="{A70DE49C-47ED-4502-8B7F-0E88224ADCBC}" presName="cycle" presStyleCnt="0">
        <dgm:presLayoutVars>
          <dgm:dir val="rev"/>
          <dgm:resizeHandles val="exact"/>
        </dgm:presLayoutVars>
      </dgm:prSet>
      <dgm:spPr/>
    </dgm:pt>
    <dgm:pt modelId="{BCA8F6B0-8C6E-4742-BF92-54850DB77F06}" type="pres">
      <dgm:prSet presAssocID="{9B966CED-0E88-4D64-A658-598CDA7ABA99}" presName="dummy" presStyleCnt="0"/>
      <dgm:spPr/>
    </dgm:pt>
    <dgm:pt modelId="{20935EE1-1B13-4CD1-AB34-3BEEB4179816}" type="pres">
      <dgm:prSet presAssocID="{9B966CED-0E88-4D64-A658-598CDA7ABA99}" presName="node" presStyleLbl="revTx" presStyleIdx="0" presStyleCnt="7">
        <dgm:presLayoutVars>
          <dgm:bulletEnabled val="1"/>
        </dgm:presLayoutVars>
      </dgm:prSet>
      <dgm:spPr/>
    </dgm:pt>
    <dgm:pt modelId="{043A6895-D3CD-44DB-965A-717AE9D28EF6}" type="pres">
      <dgm:prSet presAssocID="{41CCA20E-19AD-449F-A59B-91AAAEC7833F}" presName="sibTrans" presStyleLbl="node1" presStyleIdx="0" presStyleCnt="7"/>
      <dgm:spPr/>
    </dgm:pt>
    <dgm:pt modelId="{67AAE546-EDD3-453C-856B-FDD75BD3FA0F}" type="pres">
      <dgm:prSet presAssocID="{8892F805-52F7-43D9-BAAF-DBC2628A73B8}" presName="dummy" presStyleCnt="0"/>
      <dgm:spPr/>
    </dgm:pt>
    <dgm:pt modelId="{8073A248-AD5B-4D22-B32A-4D42649E1457}" type="pres">
      <dgm:prSet presAssocID="{8892F805-52F7-43D9-BAAF-DBC2628A73B8}" presName="node" presStyleLbl="revTx" presStyleIdx="1" presStyleCnt="7">
        <dgm:presLayoutVars>
          <dgm:bulletEnabled val="1"/>
        </dgm:presLayoutVars>
      </dgm:prSet>
      <dgm:spPr/>
    </dgm:pt>
    <dgm:pt modelId="{B6927D05-C87A-437A-98D4-49AC42C5BD4D}" type="pres">
      <dgm:prSet presAssocID="{1292432C-6C7D-4BBC-B6E0-01335437021B}" presName="sibTrans" presStyleLbl="node1" presStyleIdx="1" presStyleCnt="7"/>
      <dgm:spPr/>
    </dgm:pt>
    <dgm:pt modelId="{2B601578-EEE3-488F-AF9E-4F4DCE98570B}" type="pres">
      <dgm:prSet presAssocID="{FDECA2FF-2E0F-4E0B-9C2C-94AF6BFD18FE}" presName="dummy" presStyleCnt="0"/>
      <dgm:spPr/>
    </dgm:pt>
    <dgm:pt modelId="{483ED8D4-84F3-45C9-9F64-DD7F0A8EBB20}" type="pres">
      <dgm:prSet presAssocID="{FDECA2FF-2E0F-4E0B-9C2C-94AF6BFD18FE}" presName="node" presStyleLbl="revTx" presStyleIdx="2" presStyleCnt="7">
        <dgm:presLayoutVars>
          <dgm:bulletEnabled val="1"/>
        </dgm:presLayoutVars>
      </dgm:prSet>
      <dgm:spPr/>
    </dgm:pt>
    <dgm:pt modelId="{E000138E-6C62-4EFC-97CB-9F554B8A106E}" type="pres">
      <dgm:prSet presAssocID="{B8CFDD4F-2735-47A2-908A-64108836A7EE}" presName="sibTrans" presStyleLbl="node1" presStyleIdx="2" presStyleCnt="7"/>
      <dgm:spPr/>
    </dgm:pt>
    <dgm:pt modelId="{D7F04710-5080-4C5D-8FDB-E00291A3EBA3}" type="pres">
      <dgm:prSet presAssocID="{C8FEE764-219B-434F-AAD0-CDA81924D62B}" presName="dummy" presStyleCnt="0"/>
      <dgm:spPr/>
    </dgm:pt>
    <dgm:pt modelId="{C7E87DA0-AFAD-4648-A53B-49D7310716BE}" type="pres">
      <dgm:prSet presAssocID="{C8FEE764-219B-434F-AAD0-CDA81924D62B}" presName="node" presStyleLbl="revTx" presStyleIdx="3" presStyleCnt="7">
        <dgm:presLayoutVars>
          <dgm:bulletEnabled val="1"/>
        </dgm:presLayoutVars>
      </dgm:prSet>
      <dgm:spPr/>
    </dgm:pt>
    <dgm:pt modelId="{ADE624EA-756B-44B2-9E73-D2A35F12F983}" type="pres">
      <dgm:prSet presAssocID="{B229EE5E-4BD8-41A7-87D3-4EC2C32DAAA8}" presName="sibTrans" presStyleLbl="node1" presStyleIdx="3" presStyleCnt="7"/>
      <dgm:spPr/>
    </dgm:pt>
    <dgm:pt modelId="{DEE15F30-96B3-4C18-ACC5-A774572B4F3C}" type="pres">
      <dgm:prSet presAssocID="{87C2C7A2-3364-405A-AB44-F288C1D8DAD2}" presName="dummy" presStyleCnt="0"/>
      <dgm:spPr/>
    </dgm:pt>
    <dgm:pt modelId="{6B899957-E2C8-47D8-A6D2-EB9B770CCAE5}" type="pres">
      <dgm:prSet presAssocID="{87C2C7A2-3364-405A-AB44-F288C1D8DAD2}" presName="node" presStyleLbl="revTx" presStyleIdx="4" presStyleCnt="7">
        <dgm:presLayoutVars>
          <dgm:bulletEnabled val="1"/>
        </dgm:presLayoutVars>
      </dgm:prSet>
      <dgm:spPr/>
    </dgm:pt>
    <dgm:pt modelId="{AFB548D5-A7B6-471C-A7CE-7965E4C829ED}" type="pres">
      <dgm:prSet presAssocID="{C4E70E87-9BEF-419F-B3D8-D9E9626C5D68}" presName="sibTrans" presStyleLbl="node1" presStyleIdx="4" presStyleCnt="7"/>
      <dgm:spPr/>
    </dgm:pt>
    <dgm:pt modelId="{A46E22C3-9163-4A3B-82E7-2934F1F4BCFD}" type="pres">
      <dgm:prSet presAssocID="{1F7FDB3C-4940-46A4-847F-C66890717A12}" presName="dummy" presStyleCnt="0"/>
      <dgm:spPr/>
    </dgm:pt>
    <dgm:pt modelId="{31292171-DBA0-4C6A-A181-D1E1B5179283}" type="pres">
      <dgm:prSet presAssocID="{1F7FDB3C-4940-46A4-847F-C66890717A12}" presName="node" presStyleLbl="revTx" presStyleIdx="5" presStyleCnt="7">
        <dgm:presLayoutVars>
          <dgm:bulletEnabled val="1"/>
        </dgm:presLayoutVars>
      </dgm:prSet>
      <dgm:spPr/>
    </dgm:pt>
    <dgm:pt modelId="{E0848864-21D7-4483-9358-AB8144D1F55B}" type="pres">
      <dgm:prSet presAssocID="{1E14A802-8638-4AB6-972D-ADABC353B7A0}" presName="sibTrans" presStyleLbl="node1" presStyleIdx="5" presStyleCnt="7"/>
      <dgm:spPr/>
    </dgm:pt>
    <dgm:pt modelId="{3FD669FE-88D5-4ED9-86F5-72F0CCE1905F}" type="pres">
      <dgm:prSet presAssocID="{9ECC0941-3DD8-49C4-9D91-69E41503F088}" presName="dummy" presStyleCnt="0"/>
      <dgm:spPr/>
    </dgm:pt>
    <dgm:pt modelId="{40DA144F-6714-426E-BA90-26AB5009AD7C}" type="pres">
      <dgm:prSet presAssocID="{9ECC0941-3DD8-49C4-9D91-69E41503F088}" presName="node" presStyleLbl="revTx" presStyleIdx="6" presStyleCnt="7">
        <dgm:presLayoutVars>
          <dgm:bulletEnabled val="1"/>
        </dgm:presLayoutVars>
      </dgm:prSet>
      <dgm:spPr/>
    </dgm:pt>
    <dgm:pt modelId="{E0C34756-7B84-409D-961E-5D762CA389CF}" type="pres">
      <dgm:prSet presAssocID="{4D66882B-CC87-4C3B-ABC0-19C3070D1E25}" presName="sibTrans" presStyleLbl="node1" presStyleIdx="6" presStyleCnt="7"/>
      <dgm:spPr/>
    </dgm:pt>
  </dgm:ptLst>
  <dgm:cxnLst>
    <dgm:cxn modelId="{B81F24B9-E4AF-4583-A45B-DEA381FDB3C6}" srcId="{A70DE49C-47ED-4502-8B7F-0E88224ADCBC}" destId="{1F7FDB3C-4940-46A4-847F-C66890717A12}" srcOrd="5" destOrd="0" parTransId="{049397E7-3150-42DC-BD7B-E32EACD949BC}" sibTransId="{1E14A802-8638-4AB6-972D-ADABC353B7A0}"/>
    <dgm:cxn modelId="{F48E45CF-A79B-4D1E-A5E1-FFA67E15CD6E}" srcId="{A70DE49C-47ED-4502-8B7F-0E88224ADCBC}" destId="{9ECC0941-3DD8-49C4-9D91-69E41503F088}" srcOrd="6" destOrd="0" parTransId="{9A3E9325-F3B9-4EE5-996A-2763D86F5620}" sibTransId="{4D66882B-CC87-4C3B-ABC0-19C3070D1E25}"/>
    <dgm:cxn modelId="{BF82CA0F-FDAC-46D5-AFC2-6A8D936A899F}" srcId="{A70DE49C-47ED-4502-8B7F-0E88224ADCBC}" destId="{9B966CED-0E88-4D64-A658-598CDA7ABA99}" srcOrd="0" destOrd="0" parTransId="{193B0273-9C3E-441D-BEF3-414784C6C911}" sibTransId="{41CCA20E-19AD-449F-A59B-91AAAEC7833F}"/>
    <dgm:cxn modelId="{7201C2F5-773C-43C2-B0B2-037CE628EAE0}" type="presOf" srcId="{9ECC0941-3DD8-49C4-9D91-69E41503F088}" destId="{40DA144F-6714-426E-BA90-26AB5009AD7C}" srcOrd="0" destOrd="0" presId="urn:microsoft.com/office/officeart/2005/8/layout/cycle1"/>
    <dgm:cxn modelId="{75D174F7-9D87-4C43-8175-7FCAD1D2BA4A}" type="presOf" srcId="{B229EE5E-4BD8-41A7-87D3-4EC2C32DAAA8}" destId="{ADE624EA-756B-44B2-9E73-D2A35F12F983}" srcOrd="0" destOrd="0" presId="urn:microsoft.com/office/officeart/2005/8/layout/cycle1"/>
    <dgm:cxn modelId="{907C5DD1-1569-43F3-B460-0BD8E0004F50}" srcId="{A70DE49C-47ED-4502-8B7F-0E88224ADCBC}" destId="{C8FEE764-219B-434F-AAD0-CDA81924D62B}" srcOrd="3" destOrd="0" parTransId="{BEC593AB-1B77-4464-8CFA-715326E836C6}" sibTransId="{B229EE5E-4BD8-41A7-87D3-4EC2C32DAAA8}"/>
    <dgm:cxn modelId="{DB9194B1-C9C7-4A8E-B122-3FC6733D7978}" type="presOf" srcId="{1292432C-6C7D-4BBC-B6E0-01335437021B}" destId="{B6927D05-C87A-437A-98D4-49AC42C5BD4D}" srcOrd="0" destOrd="0" presId="urn:microsoft.com/office/officeart/2005/8/layout/cycle1"/>
    <dgm:cxn modelId="{19D0E3B1-FC7A-4156-8CC3-F5C3220962BF}" type="presOf" srcId="{8892F805-52F7-43D9-BAAF-DBC2628A73B8}" destId="{8073A248-AD5B-4D22-B32A-4D42649E1457}" srcOrd="0" destOrd="0" presId="urn:microsoft.com/office/officeart/2005/8/layout/cycle1"/>
    <dgm:cxn modelId="{19136B99-FF24-4CDC-B039-213D7655D6E1}" type="presOf" srcId="{1E14A802-8638-4AB6-972D-ADABC353B7A0}" destId="{E0848864-21D7-4483-9358-AB8144D1F55B}" srcOrd="0" destOrd="0" presId="urn:microsoft.com/office/officeart/2005/8/layout/cycle1"/>
    <dgm:cxn modelId="{DD63B0D1-6B6F-4759-87DE-8628DA4E6AD3}" type="presOf" srcId="{FDECA2FF-2E0F-4E0B-9C2C-94AF6BFD18FE}" destId="{483ED8D4-84F3-45C9-9F64-DD7F0A8EBB20}" srcOrd="0" destOrd="0" presId="urn:microsoft.com/office/officeart/2005/8/layout/cycle1"/>
    <dgm:cxn modelId="{070B163A-421F-4701-8906-A74076376F7C}" type="presOf" srcId="{B8CFDD4F-2735-47A2-908A-64108836A7EE}" destId="{E000138E-6C62-4EFC-97CB-9F554B8A106E}" srcOrd="0" destOrd="0" presId="urn:microsoft.com/office/officeart/2005/8/layout/cycle1"/>
    <dgm:cxn modelId="{BF52D115-AFC5-4D80-A2C5-C0691979CF27}" type="presOf" srcId="{4D66882B-CC87-4C3B-ABC0-19C3070D1E25}" destId="{E0C34756-7B84-409D-961E-5D762CA389CF}" srcOrd="0" destOrd="0" presId="urn:microsoft.com/office/officeart/2005/8/layout/cycle1"/>
    <dgm:cxn modelId="{6F4F84F7-4FCB-4065-BB4E-6B59F3C9E28B}" type="presOf" srcId="{C8FEE764-219B-434F-AAD0-CDA81924D62B}" destId="{C7E87DA0-AFAD-4648-A53B-49D7310716BE}" srcOrd="0" destOrd="0" presId="urn:microsoft.com/office/officeart/2005/8/layout/cycle1"/>
    <dgm:cxn modelId="{CE625034-2314-48E1-9F53-C45B16437BFD}" type="presOf" srcId="{A70DE49C-47ED-4502-8B7F-0E88224ADCBC}" destId="{0F3ADE5D-7A30-4979-A97D-EFB55337FE5A}" srcOrd="0" destOrd="0" presId="urn:microsoft.com/office/officeart/2005/8/layout/cycle1"/>
    <dgm:cxn modelId="{29FFF971-7411-4792-A979-599776B80B79}" type="presOf" srcId="{9B966CED-0E88-4D64-A658-598CDA7ABA99}" destId="{20935EE1-1B13-4CD1-AB34-3BEEB4179816}" srcOrd="0" destOrd="0" presId="urn:microsoft.com/office/officeart/2005/8/layout/cycle1"/>
    <dgm:cxn modelId="{7572CAD0-06CB-45F6-8FE7-5DBF6FD0F7E2}" type="presOf" srcId="{87C2C7A2-3364-405A-AB44-F288C1D8DAD2}" destId="{6B899957-E2C8-47D8-A6D2-EB9B770CCAE5}" srcOrd="0" destOrd="0" presId="urn:microsoft.com/office/officeart/2005/8/layout/cycle1"/>
    <dgm:cxn modelId="{6BDD2A69-6652-47DA-9928-67C6095BE70B}" type="presOf" srcId="{41CCA20E-19AD-449F-A59B-91AAAEC7833F}" destId="{043A6895-D3CD-44DB-965A-717AE9D28EF6}" srcOrd="0" destOrd="0" presId="urn:microsoft.com/office/officeart/2005/8/layout/cycle1"/>
    <dgm:cxn modelId="{02FEED8E-B671-460C-8E73-7E7A21309E86}" type="presOf" srcId="{C4E70E87-9BEF-419F-B3D8-D9E9626C5D68}" destId="{AFB548D5-A7B6-471C-A7CE-7965E4C829ED}" srcOrd="0" destOrd="0" presId="urn:microsoft.com/office/officeart/2005/8/layout/cycle1"/>
    <dgm:cxn modelId="{976D8871-7FF0-4F44-A212-0B3D1515C451}" srcId="{A70DE49C-47ED-4502-8B7F-0E88224ADCBC}" destId="{FDECA2FF-2E0F-4E0B-9C2C-94AF6BFD18FE}" srcOrd="2" destOrd="0" parTransId="{5FDE750F-038F-4ACC-8D81-EE2BA4247480}" sibTransId="{B8CFDD4F-2735-47A2-908A-64108836A7EE}"/>
    <dgm:cxn modelId="{BB2984B2-BD51-44D1-B5F3-E6856A92D7ED}" type="presOf" srcId="{1F7FDB3C-4940-46A4-847F-C66890717A12}" destId="{31292171-DBA0-4C6A-A181-D1E1B5179283}" srcOrd="0" destOrd="0" presId="urn:microsoft.com/office/officeart/2005/8/layout/cycle1"/>
    <dgm:cxn modelId="{24E1089E-AD9E-4382-BB14-7EBBFF81ACB2}" srcId="{A70DE49C-47ED-4502-8B7F-0E88224ADCBC}" destId="{8892F805-52F7-43D9-BAAF-DBC2628A73B8}" srcOrd="1" destOrd="0" parTransId="{F3A83369-E061-4340-BFF0-89DF1DD28841}" sibTransId="{1292432C-6C7D-4BBC-B6E0-01335437021B}"/>
    <dgm:cxn modelId="{E62C5C6C-DAE6-455B-9A98-BEEB6E7BE172}" srcId="{A70DE49C-47ED-4502-8B7F-0E88224ADCBC}" destId="{87C2C7A2-3364-405A-AB44-F288C1D8DAD2}" srcOrd="4" destOrd="0" parTransId="{D1DE6CF1-4DFA-48D5-8200-0089C8D73AAA}" sibTransId="{C4E70E87-9BEF-419F-B3D8-D9E9626C5D68}"/>
    <dgm:cxn modelId="{491376C6-85AE-4707-9D58-C8A70DD48482}" type="presParOf" srcId="{0F3ADE5D-7A30-4979-A97D-EFB55337FE5A}" destId="{BCA8F6B0-8C6E-4742-BF92-54850DB77F06}" srcOrd="0" destOrd="0" presId="urn:microsoft.com/office/officeart/2005/8/layout/cycle1"/>
    <dgm:cxn modelId="{5C13C559-19AB-43FB-B79F-93CF8908A547}" type="presParOf" srcId="{0F3ADE5D-7A30-4979-A97D-EFB55337FE5A}" destId="{20935EE1-1B13-4CD1-AB34-3BEEB4179816}" srcOrd="1" destOrd="0" presId="urn:microsoft.com/office/officeart/2005/8/layout/cycle1"/>
    <dgm:cxn modelId="{EF1BCA5A-7624-47E3-A10F-F8702E5883A9}" type="presParOf" srcId="{0F3ADE5D-7A30-4979-A97D-EFB55337FE5A}" destId="{043A6895-D3CD-44DB-965A-717AE9D28EF6}" srcOrd="2" destOrd="0" presId="urn:microsoft.com/office/officeart/2005/8/layout/cycle1"/>
    <dgm:cxn modelId="{BDC5125F-F0FF-4033-964E-8FFB30829F0F}" type="presParOf" srcId="{0F3ADE5D-7A30-4979-A97D-EFB55337FE5A}" destId="{67AAE546-EDD3-453C-856B-FDD75BD3FA0F}" srcOrd="3" destOrd="0" presId="urn:microsoft.com/office/officeart/2005/8/layout/cycle1"/>
    <dgm:cxn modelId="{2298ABC6-D97D-4DC8-B5BF-A75FC3261A50}" type="presParOf" srcId="{0F3ADE5D-7A30-4979-A97D-EFB55337FE5A}" destId="{8073A248-AD5B-4D22-B32A-4D42649E1457}" srcOrd="4" destOrd="0" presId="urn:microsoft.com/office/officeart/2005/8/layout/cycle1"/>
    <dgm:cxn modelId="{9679E30F-95EB-4390-A12C-E6F93347AA17}" type="presParOf" srcId="{0F3ADE5D-7A30-4979-A97D-EFB55337FE5A}" destId="{B6927D05-C87A-437A-98D4-49AC42C5BD4D}" srcOrd="5" destOrd="0" presId="urn:microsoft.com/office/officeart/2005/8/layout/cycle1"/>
    <dgm:cxn modelId="{74FF1932-14C6-45E3-9985-1F60DCC45F92}" type="presParOf" srcId="{0F3ADE5D-7A30-4979-A97D-EFB55337FE5A}" destId="{2B601578-EEE3-488F-AF9E-4F4DCE98570B}" srcOrd="6" destOrd="0" presId="urn:microsoft.com/office/officeart/2005/8/layout/cycle1"/>
    <dgm:cxn modelId="{67CBDD11-C64A-46F5-A7DE-2CC21F1A398C}" type="presParOf" srcId="{0F3ADE5D-7A30-4979-A97D-EFB55337FE5A}" destId="{483ED8D4-84F3-45C9-9F64-DD7F0A8EBB20}" srcOrd="7" destOrd="0" presId="urn:microsoft.com/office/officeart/2005/8/layout/cycle1"/>
    <dgm:cxn modelId="{5EFF0671-CCAE-4A35-815D-A11BB747C81E}" type="presParOf" srcId="{0F3ADE5D-7A30-4979-A97D-EFB55337FE5A}" destId="{E000138E-6C62-4EFC-97CB-9F554B8A106E}" srcOrd="8" destOrd="0" presId="urn:microsoft.com/office/officeart/2005/8/layout/cycle1"/>
    <dgm:cxn modelId="{BEEAAF35-3549-48D3-A0A6-F8E727A11E78}" type="presParOf" srcId="{0F3ADE5D-7A30-4979-A97D-EFB55337FE5A}" destId="{D7F04710-5080-4C5D-8FDB-E00291A3EBA3}" srcOrd="9" destOrd="0" presId="urn:microsoft.com/office/officeart/2005/8/layout/cycle1"/>
    <dgm:cxn modelId="{B0AE4B4C-A66A-4A24-A311-4ACA434B4D47}" type="presParOf" srcId="{0F3ADE5D-7A30-4979-A97D-EFB55337FE5A}" destId="{C7E87DA0-AFAD-4648-A53B-49D7310716BE}" srcOrd="10" destOrd="0" presId="urn:microsoft.com/office/officeart/2005/8/layout/cycle1"/>
    <dgm:cxn modelId="{E9BB8CDC-D691-478D-83C4-ED63D19C0A08}" type="presParOf" srcId="{0F3ADE5D-7A30-4979-A97D-EFB55337FE5A}" destId="{ADE624EA-756B-44B2-9E73-D2A35F12F983}" srcOrd="11" destOrd="0" presId="urn:microsoft.com/office/officeart/2005/8/layout/cycle1"/>
    <dgm:cxn modelId="{75B9370B-B6D6-4767-8C69-C1D224CAE083}" type="presParOf" srcId="{0F3ADE5D-7A30-4979-A97D-EFB55337FE5A}" destId="{DEE15F30-96B3-4C18-ACC5-A774572B4F3C}" srcOrd="12" destOrd="0" presId="urn:microsoft.com/office/officeart/2005/8/layout/cycle1"/>
    <dgm:cxn modelId="{76654CE8-0426-4CD7-AC32-D08FC40C11F0}" type="presParOf" srcId="{0F3ADE5D-7A30-4979-A97D-EFB55337FE5A}" destId="{6B899957-E2C8-47D8-A6D2-EB9B770CCAE5}" srcOrd="13" destOrd="0" presId="urn:microsoft.com/office/officeart/2005/8/layout/cycle1"/>
    <dgm:cxn modelId="{85522C94-C524-4876-9E0F-E33907D20C90}" type="presParOf" srcId="{0F3ADE5D-7A30-4979-A97D-EFB55337FE5A}" destId="{AFB548D5-A7B6-471C-A7CE-7965E4C829ED}" srcOrd="14" destOrd="0" presId="urn:microsoft.com/office/officeart/2005/8/layout/cycle1"/>
    <dgm:cxn modelId="{B6351EAB-6C71-4DA4-AD75-9E0674967035}" type="presParOf" srcId="{0F3ADE5D-7A30-4979-A97D-EFB55337FE5A}" destId="{A46E22C3-9163-4A3B-82E7-2934F1F4BCFD}" srcOrd="15" destOrd="0" presId="urn:microsoft.com/office/officeart/2005/8/layout/cycle1"/>
    <dgm:cxn modelId="{0988E18B-00A3-42F9-BAE5-CA64B38AE425}" type="presParOf" srcId="{0F3ADE5D-7A30-4979-A97D-EFB55337FE5A}" destId="{31292171-DBA0-4C6A-A181-D1E1B5179283}" srcOrd="16" destOrd="0" presId="urn:microsoft.com/office/officeart/2005/8/layout/cycle1"/>
    <dgm:cxn modelId="{DB5CBE84-3C9C-46FD-8856-B12384BFEAB2}" type="presParOf" srcId="{0F3ADE5D-7A30-4979-A97D-EFB55337FE5A}" destId="{E0848864-21D7-4483-9358-AB8144D1F55B}" srcOrd="17" destOrd="0" presId="urn:microsoft.com/office/officeart/2005/8/layout/cycle1"/>
    <dgm:cxn modelId="{58363787-7077-48D5-89B0-C24875C4DB99}" type="presParOf" srcId="{0F3ADE5D-7A30-4979-A97D-EFB55337FE5A}" destId="{3FD669FE-88D5-4ED9-86F5-72F0CCE1905F}" srcOrd="18" destOrd="0" presId="urn:microsoft.com/office/officeart/2005/8/layout/cycle1"/>
    <dgm:cxn modelId="{455A31D8-C5CA-4A1C-B142-6B94BE42108B}" type="presParOf" srcId="{0F3ADE5D-7A30-4979-A97D-EFB55337FE5A}" destId="{40DA144F-6714-426E-BA90-26AB5009AD7C}" srcOrd="19" destOrd="0" presId="urn:microsoft.com/office/officeart/2005/8/layout/cycle1"/>
    <dgm:cxn modelId="{0A64F568-9B72-42E3-B67F-3E2D9747160D}" type="presParOf" srcId="{0F3ADE5D-7A30-4979-A97D-EFB55337FE5A}" destId="{E0C34756-7B84-409D-961E-5D762CA389CF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8894C0-4589-471A-8DB1-2196022F4F0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A6901FAF-B161-4B38-87E9-ADC4AFF7DBE3}">
      <dgm:prSet/>
      <dgm:spPr/>
      <dgm:t>
        <a:bodyPr/>
        <a:lstStyle/>
        <a:p>
          <a:endParaRPr lang="ru-RU"/>
        </a:p>
      </dgm:t>
    </dgm:pt>
    <dgm:pt modelId="{4273C7B8-D0C1-4BCA-ADC3-819E2032F66E}" type="parTrans" cxnId="{81249A9A-EB3A-4247-B2F2-393AC7FF94B2}">
      <dgm:prSet/>
      <dgm:spPr/>
    </dgm:pt>
    <dgm:pt modelId="{4EF77811-0ADA-4D37-803A-56A5570D2ADE}" type="sibTrans" cxnId="{81249A9A-EB3A-4247-B2F2-393AC7FF94B2}">
      <dgm:prSet/>
      <dgm:spPr/>
    </dgm:pt>
    <dgm:pt modelId="{A3B2DECA-1E48-40D2-B6D8-4D1CD38B991B}">
      <dgm:prSet/>
      <dgm:spPr/>
      <dgm:t>
        <a:bodyPr/>
        <a:lstStyle/>
        <a:p>
          <a:endParaRPr lang="ru-RU"/>
        </a:p>
      </dgm:t>
    </dgm:pt>
    <dgm:pt modelId="{4C26C83C-F0B8-4034-945A-8C9DFE255490}" type="parTrans" cxnId="{A24D101B-5624-433E-A5AB-54EEAD7E92C5}">
      <dgm:prSet/>
      <dgm:spPr/>
    </dgm:pt>
    <dgm:pt modelId="{5D712853-C857-4493-AE36-C9C9F63A7FFF}" type="sibTrans" cxnId="{A24D101B-5624-433E-A5AB-54EEAD7E92C5}">
      <dgm:prSet/>
      <dgm:spPr/>
    </dgm:pt>
    <dgm:pt modelId="{97979965-5B00-4712-9CB4-8F671D6A81BE}">
      <dgm:prSet/>
      <dgm:spPr/>
      <dgm:t>
        <a:bodyPr/>
        <a:lstStyle/>
        <a:p>
          <a:endParaRPr lang="ru-RU"/>
        </a:p>
      </dgm:t>
    </dgm:pt>
    <dgm:pt modelId="{97552EB7-C630-4FD3-A26B-A87CC0BA5D56}" type="parTrans" cxnId="{443EC47E-3D06-47B5-97E3-4D46772857A3}">
      <dgm:prSet/>
      <dgm:spPr/>
    </dgm:pt>
    <dgm:pt modelId="{676D099A-57C5-4B49-8D1D-18BB326E8A43}" type="sibTrans" cxnId="{443EC47E-3D06-47B5-97E3-4D46772857A3}">
      <dgm:prSet/>
      <dgm:spPr/>
    </dgm:pt>
    <dgm:pt modelId="{C67F97AB-88A4-465C-B8E6-965933E05F0F}">
      <dgm:prSet/>
      <dgm:spPr/>
      <dgm:t>
        <a:bodyPr/>
        <a:lstStyle/>
        <a:p>
          <a:endParaRPr lang="ru-RU"/>
        </a:p>
      </dgm:t>
    </dgm:pt>
    <dgm:pt modelId="{960F37E7-7A08-4BB7-8CB5-90C46AF4D511}" type="parTrans" cxnId="{34A97E63-2B67-4A64-9B70-BD9DAE58D07F}">
      <dgm:prSet/>
      <dgm:spPr/>
    </dgm:pt>
    <dgm:pt modelId="{9F6F7484-BB57-45FD-B039-0CBEED96AE14}" type="sibTrans" cxnId="{34A97E63-2B67-4A64-9B70-BD9DAE58D07F}">
      <dgm:prSet/>
      <dgm:spPr/>
    </dgm:pt>
    <dgm:pt modelId="{6413D378-825F-4818-A410-190E37F9DB7F}">
      <dgm:prSet/>
      <dgm:spPr/>
      <dgm:t>
        <a:bodyPr/>
        <a:lstStyle/>
        <a:p>
          <a:endParaRPr lang="ru-RU"/>
        </a:p>
      </dgm:t>
    </dgm:pt>
    <dgm:pt modelId="{64D37E38-BF21-428E-898B-907C88F82946}" type="parTrans" cxnId="{26BFDC55-DC82-41C7-A44A-66BD5C4B7417}">
      <dgm:prSet/>
      <dgm:spPr/>
    </dgm:pt>
    <dgm:pt modelId="{63E57C30-A124-4704-8F86-93988951F0CD}" type="sibTrans" cxnId="{26BFDC55-DC82-41C7-A44A-66BD5C4B7417}">
      <dgm:prSet/>
      <dgm:spPr/>
    </dgm:pt>
    <dgm:pt modelId="{717AD294-BF39-4CDA-A1BB-4CB7C13ACB5C}">
      <dgm:prSet/>
      <dgm:spPr/>
      <dgm:t>
        <a:bodyPr/>
        <a:lstStyle/>
        <a:p>
          <a:endParaRPr lang="ru-RU"/>
        </a:p>
      </dgm:t>
    </dgm:pt>
    <dgm:pt modelId="{EF255CE2-20F1-4E7B-B409-CCC3E10F0CF4}" type="parTrans" cxnId="{E8420215-504B-4561-B603-D2557B1D96DF}">
      <dgm:prSet/>
      <dgm:spPr/>
    </dgm:pt>
    <dgm:pt modelId="{9F67D359-00BC-4523-A2A0-2D8E866CCC40}" type="sibTrans" cxnId="{E8420215-504B-4561-B603-D2557B1D96DF}">
      <dgm:prSet/>
      <dgm:spPr/>
    </dgm:pt>
    <dgm:pt modelId="{2789C4C2-0D32-4972-8D5E-8C294C309A70}">
      <dgm:prSet/>
      <dgm:spPr/>
      <dgm:t>
        <a:bodyPr/>
        <a:lstStyle/>
        <a:p>
          <a:endParaRPr lang="ru-RU"/>
        </a:p>
      </dgm:t>
    </dgm:pt>
    <dgm:pt modelId="{726739FD-181D-4130-8C93-68B505290945}" type="parTrans" cxnId="{0C835051-DD54-404E-94BF-40C230729605}">
      <dgm:prSet/>
      <dgm:spPr/>
    </dgm:pt>
    <dgm:pt modelId="{1352AFB9-A53C-4981-BBF6-B64E35DDCD2B}" type="sibTrans" cxnId="{0C835051-DD54-404E-94BF-40C230729605}">
      <dgm:prSet/>
      <dgm:spPr/>
    </dgm:pt>
    <dgm:pt modelId="{788AAE8C-D306-4625-AE16-7E622B4C6000}" type="pres">
      <dgm:prSet presAssocID="{848894C0-4589-471A-8DB1-2196022F4F09}" presName="cycle" presStyleCnt="0">
        <dgm:presLayoutVars>
          <dgm:dir/>
          <dgm:resizeHandles val="exact"/>
        </dgm:presLayoutVars>
      </dgm:prSet>
      <dgm:spPr/>
    </dgm:pt>
    <dgm:pt modelId="{B561BBCE-4653-4C60-8C8E-447D38CBDF6A}" type="pres">
      <dgm:prSet presAssocID="{A6901FAF-B161-4B38-87E9-ADC4AFF7DBE3}" presName="dummy" presStyleCnt="0"/>
      <dgm:spPr/>
    </dgm:pt>
    <dgm:pt modelId="{62CA8526-D3FE-4A11-9FB2-2A46C22053B8}" type="pres">
      <dgm:prSet presAssocID="{A6901FAF-B161-4B38-87E9-ADC4AFF7DBE3}" presName="node" presStyleLbl="revTx" presStyleIdx="0" presStyleCnt="7">
        <dgm:presLayoutVars>
          <dgm:bulletEnabled val="1"/>
        </dgm:presLayoutVars>
      </dgm:prSet>
      <dgm:spPr/>
    </dgm:pt>
    <dgm:pt modelId="{0173590D-448E-4956-BD72-B4044E1336E4}" type="pres">
      <dgm:prSet presAssocID="{4EF77811-0ADA-4D37-803A-56A5570D2ADE}" presName="sibTrans" presStyleLbl="node1" presStyleIdx="0" presStyleCnt="7"/>
      <dgm:spPr/>
    </dgm:pt>
    <dgm:pt modelId="{4D5EF7AD-C7F9-445E-BA03-1947CFD18284}" type="pres">
      <dgm:prSet presAssocID="{A3B2DECA-1E48-40D2-B6D8-4D1CD38B991B}" presName="dummy" presStyleCnt="0"/>
      <dgm:spPr/>
    </dgm:pt>
    <dgm:pt modelId="{13EA3D56-FAFD-4751-BC4A-08CBB6A76905}" type="pres">
      <dgm:prSet presAssocID="{A3B2DECA-1E48-40D2-B6D8-4D1CD38B991B}" presName="node" presStyleLbl="revTx" presStyleIdx="1" presStyleCnt="7">
        <dgm:presLayoutVars>
          <dgm:bulletEnabled val="1"/>
        </dgm:presLayoutVars>
      </dgm:prSet>
      <dgm:spPr/>
    </dgm:pt>
    <dgm:pt modelId="{27E0FA3D-6D57-46E1-8913-A2BC0483D13D}" type="pres">
      <dgm:prSet presAssocID="{5D712853-C857-4493-AE36-C9C9F63A7FFF}" presName="sibTrans" presStyleLbl="node1" presStyleIdx="1" presStyleCnt="7"/>
      <dgm:spPr/>
    </dgm:pt>
    <dgm:pt modelId="{1AAA76A5-28DE-4E97-ACED-B987BD69E94B}" type="pres">
      <dgm:prSet presAssocID="{97979965-5B00-4712-9CB4-8F671D6A81BE}" presName="dummy" presStyleCnt="0"/>
      <dgm:spPr/>
    </dgm:pt>
    <dgm:pt modelId="{CF292E11-9638-4D9F-9DA5-C1CB3984CB8E}" type="pres">
      <dgm:prSet presAssocID="{97979965-5B00-4712-9CB4-8F671D6A81BE}" presName="node" presStyleLbl="revTx" presStyleIdx="2" presStyleCnt="7">
        <dgm:presLayoutVars>
          <dgm:bulletEnabled val="1"/>
        </dgm:presLayoutVars>
      </dgm:prSet>
      <dgm:spPr/>
    </dgm:pt>
    <dgm:pt modelId="{B50A5F0C-128A-4986-93F6-5A19AE4A87A6}" type="pres">
      <dgm:prSet presAssocID="{676D099A-57C5-4B49-8D1D-18BB326E8A43}" presName="sibTrans" presStyleLbl="node1" presStyleIdx="2" presStyleCnt="7"/>
      <dgm:spPr/>
    </dgm:pt>
    <dgm:pt modelId="{4A62FA11-6478-46E1-8580-247C2CCAECCA}" type="pres">
      <dgm:prSet presAssocID="{C67F97AB-88A4-465C-B8E6-965933E05F0F}" presName="dummy" presStyleCnt="0"/>
      <dgm:spPr/>
    </dgm:pt>
    <dgm:pt modelId="{C858851D-02CC-49D9-BEEF-5D4A08E2E5D2}" type="pres">
      <dgm:prSet presAssocID="{C67F97AB-88A4-465C-B8E6-965933E05F0F}" presName="node" presStyleLbl="revTx" presStyleIdx="3" presStyleCnt="7">
        <dgm:presLayoutVars>
          <dgm:bulletEnabled val="1"/>
        </dgm:presLayoutVars>
      </dgm:prSet>
      <dgm:spPr/>
    </dgm:pt>
    <dgm:pt modelId="{66C1A0EC-7B71-42A4-A76F-DF0E54BE5ECC}" type="pres">
      <dgm:prSet presAssocID="{9F6F7484-BB57-45FD-B039-0CBEED96AE14}" presName="sibTrans" presStyleLbl="node1" presStyleIdx="3" presStyleCnt="7"/>
      <dgm:spPr/>
    </dgm:pt>
    <dgm:pt modelId="{DF92AEDC-DEB9-4778-BCFC-7986CED834C2}" type="pres">
      <dgm:prSet presAssocID="{6413D378-825F-4818-A410-190E37F9DB7F}" presName="dummy" presStyleCnt="0"/>
      <dgm:spPr/>
    </dgm:pt>
    <dgm:pt modelId="{FF0829F9-C1EC-4178-9D66-A8CF4ECB1F5A}" type="pres">
      <dgm:prSet presAssocID="{6413D378-825F-4818-A410-190E37F9DB7F}" presName="node" presStyleLbl="revTx" presStyleIdx="4" presStyleCnt="7">
        <dgm:presLayoutVars>
          <dgm:bulletEnabled val="1"/>
        </dgm:presLayoutVars>
      </dgm:prSet>
      <dgm:spPr/>
    </dgm:pt>
    <dgm:pt modelId="{5020F8BD-8773-4727-AA5E-818676555331}" type="pres">
      <dgm:prSet presAssocID="{63E57C30-A124-4704-8F86-93988951F0CD}" presName="sibTrans" presStyleLbl="node1" presStyleIdx="4" presStyleCnt="7"/>
      <dgm:spPr/>
    </dgm:pt>
    <dgm:pt modelId="{D439DCC7-6A08-4F32-AB03-FBFE31B7C13C}" type="pres">
      <dgm:prSet presAssocID="{717AD294-BF39-4CDA-A1BB-4CB7C13ACB5C}" presName="dummy" presStyleCnt="0"/>
      <dgm:spPr/>
    </dgm:pt>
    <dgm:pt modelId="{959B9528-E83E-4023-9EF7-4E5C108D911D}" type="pres">
      <dgm:prSet presAssocID="{717AD294-BF39-4CDA-A1BB-4CB7C13ACB5C}" presName="node" presStyleLbl="revTx" presStyleIdx="5" presStyleCnt="7">
        <dgm:presLayoutVars>
          <dgm:bulletEnabled val="1"/>
        </dgm:presLayoutVars>
      </dgm:prSet>
      <dgm:spPr/>
    </dgm:pt>
    <dgm:pt modelId="{54D4167E-66DF-4E87-B125-7A18DC5F84C3}" type="pres">
      <dgm:prSet presAssocID="{9F67D359-00BC-4523-A2A0-2D8E866CCC40}" presName="sibTrans" presStyleLbl="node1" presStyleIdx="5" presStyleCnt="7"/>
      <dgm:spPr/>
    </dgm:pt>
    <dgm:pt modelId="{90E0812D-86B1-49AD-B3DE-148ACD7B4AD8}" type="pres">
      <dgm:prSet presAssocID="{2789C4C2-0D32-4972-8D5E-8C294C309A70}" presName="dummy" presStyleCnt="0"/>
      <dgm:spPr/>
    </dgm:pt>
    <dgm:pt modelId="{AA26FD91-1502-4E60-9917-364C2521FCF9}" type="pres">
      <dgm:prSet presAssocID="{2789C4C2-0D32-4972-8D5E-8C294C309A70}" presName="node" presStyleLbl="revTx" presStyleIdx="6" presStyleCnt="7">
        <dgm:presLayoutVars>
          <dgm:bulletEnabled val="1"/>
        </dgm:presLayoutVars>
      </dgm:prSet>
      <dgm:spPr/>
    </dgm:pt>
    <dgm:pt modelId="{B67644AA-A449-46C5-AA30-BE07A5ABA90A}" type="pres">
      <dgm:prSet presAssocID="{1352AFB9-A53C-4981-BBF6-B64E35DDCD2B}" presName="sibTrans" presStyleLbl="node1" presStyleIdx="6" presStyleCnt="7"/>
      <dgm:spPr/>
    </dgm:pt>
  </dgm:ptLst>
  <dgm:cxnLst>
    <dgm:cxn modelId="{AB5AFADC-AD03-4F73-954A-8B3A40306869}" type="presOf" srcId="{676D099A-57C5-4B49-8D1D-18BB326E8A43}" destId="{B50A5F0C-128A-4986-93F6-5A19AE4A87A6}" srcOrd="0" destOrd="0" presId="urn:microsoft.com/office/officeart/2005/8/layout/cycle1"/>
    <dgm:cxn modelId="{E0E7444C-761A-4323-A9DA-A412A86A2007}" type="presOf" srcId="{4EF77811-0ADA-4D37-803A-56A5570D2ADE}" destId="{0173590D-448E-4956-BD72-B4044E1336E4}" srcOrd="0" destOrd="0" presId="urn:microsoft.com/office/officeart/2005/8/layout/cycle1"/>
    <dgm:cxn modelId="{0E4C19F8-033B-45A8-8377-706292910CEB}" type="presOf" srcId="{A3B2DECA-1E48-40D2-B6D8-4D1CD38B991B}" destId="{13EA3D56-FAFD-4751-BC4A-08CBB6A76905}" srcOrd="0" destOrd="0" presId="urn:microsoft.com/office/officeart/2005/8/layout/cycle1"/>
    <dgm:cxn modelId="{8A119380-5D76-477A-863B-3276333820E5}" type="presOf" srcId="{848894C0-4589-471A-8DB1-2196022F4F09}" destId="{788AAE8C-D306-4625-AE16-7E622B4C6000}" srcOrd="0" destOrd="0" presId="urn:microsoft.com/office/officeart/2005/8/layout/cycle1"/>
    <dgm:cxn modelId="{34A97E63-2B67-4A64-9B70-BD9DAE58D07F}" srcId="{848894C0-4589-471A-8DB1-2196022F4F09}" destId="{C67F97AB-88A4-465C-B8E6-965933E05F0F}" srcOrd="3" destOrd="0" parTransId="{960F37E7-7A08-4BB7-8CB5-90C46AF4D511}" sibTransId="{9F6F7484-BB57-45FD-B039-0CBEED96AE14}"/>
    <dgm:cxn modelId="{DF64EE39-F41F-4FFE-859C-F302670DF2D0}" type="presOf" srcId="{6413D378-825F-4818-A410-190E37F9DB7F}" destId="{FF0829F9-C1EC-4178-9D66-A8CF4ECB1F5A}" srcOrd="0" destOrd="0" presId="urn:microsoft.com/office/officeart/2005/8/layout/cycle1"/>
    <dgm:cxn modelId="{81249A9A-EB3A-4247-B2F2-393AC7FF94B2}" srcId="{848894C0-4589-471A-8DB1-2196022F4F09}" destId="{A6901FAF-B161-4B38-87E9-ADC4AFF7DBE3}" srcOrd="0" destOrd="0" parTransId="{4273C7B8-D0C1-4BCA-ADC3-819E2032F66E}" sibTransId="{4EF77811-0ADA-4D37-803A-56A5570D2ADE}"/>
    <dgm:cxn modelId="{59B7DF41-435D-4A25-8EB7-836D4E481053}" type="presOf" srcId="{2789C4C2-0D32-4972-8D5E-8C294C309A70}" destId="{AA26FD91-1502-4E60-9917-364C2521FCF9}" srcOrd="0" destOrd="0" presId="urn:microsoft.com/office/officeart/2005/8/layout/cycle1"/>
    <dgm:cxn modelId="{72B41A8D-B220-47DD-A3E0-6D40C908B1C2}" type="presOf" srcId="{97979965-5B00-4712-9CB4-8F671D6A81BE}" destId="{CF292E11-9638-4D9F-9DA5-C1CB3984CB8E}" srcOrd="0" destOrd="0" presId="urn:microsoft.com/office/officeart/2005/8/layout/cycle1"/>
    <dgm:cxn modelId="{26BFDC55-DC82-41C7-A44A-66BD5C4B7417}" srcId="{848894C0-4589-471A-8DB1-2196022F4F09}" destId="{6413D378-825F-4818-A410-190E37F9DB7F}" srcOrd="4" destOrd="0" parTransId="{64D37E38-BF21-428E-898B-907C88F82946}" sibTransId="{63E57C30-A124-4704-8F86-93988951F0CD}"/>
    <dgm:cxn modelId="{2A89815F-239C-45A9-BEFE-09F646196AAD}" type="presOf" srcId="{9F6F7484-BB57-45FD-B039-0CBEED96AE14}" destId="{66C1A0EC-7B71-42A4-A76F-DF0E54BE5ECC}" srcOrd="0" destOrd="0" presId="urn:microsoft.com/office/officeart/2005/8/layout/cycle1"/>
    <dgm:cxn modelId="{642F71F9-ABC7-4DDA-9E3A-51259EB8E746}" type="presOf" srcId="{5D712853-C857-4493-AE36-C9C9F63A7FFF}" destId="{27E0FA3D-6D57-46E1-8913-A2BC0483D13D}" srcOrd="0" destOrd="0" presId="urn:microsoft.com/office/officeart/2005/8/layout/cycle1"/>
    <dgm:cxn modelId="{2934C8C8-DC8D-4E09-8CC9-CB2623B85B59}" type="presOf" srcId="{717AD294-BF39-4CDA-A1BB-4CB7C13ACB5C}" destId="{959B9528-E83E-4023-9EF7-4E5C108D911D}" srcOrd="0" destOrd="0" presId="urn:microsoft.com/office/officeart/2005/8/layout/cycle1"/>
    <dgm:cxn modelId="{443EC47E-3D06-47B5-97E3-4D46772857A3}" srcId="{848894C0-4589-471A-8DB1-2196022F4F09}" destId="{97979965-5B00-4712-9CB4-8F671D6A81BE}" srcOrd="2" destOrd="0" parTransId="{97552EB7-C630-4FD3-A26B-A87CC0BA5D56}" sibTransId="{676D099A-57C5-4B49-8D1D-18BB326E8A43}"/>
    <dgm:cxn modelId="{A24D101B-5624-433E-A5AB-54EEAD7E92C5}" srcId="{848894C0-4589-471A-8DB1-2196022F4F09}" destId="{A3B2DECA-1E48-40D2-B6D8-4D1CD38B991B}" srcOrd="1" destOrd="0" parTransId="{4C26C83C-F0B8-4034-945A-8C9DFE255490}" sibTransId="{5D712853-C857-4493-AE36-C9C9F63A7FFF}"/>
    <dgm:cxn modelId="{ADED61B8-3A2B-4D80-A3A1-D3C322198837}" type="presOf" srcId="{63E57C30-A124-4704-8F86-93988951F0CD}" destId="{5020F8BD-8773-4727-AA5E-818676555331}" srcOrd="0" destOrd="0" presId="urn:microsoft.com/office/officeart/2005/8/layout/cycle1"/>
    <dgm:cxn modelId="{65548200-65BA-4606-AEF6-79DDB0165DF4}" type="presOf" srcId="{1352AFB9-A53C-4981-BBF6-B64E35DDCD2B}" destId="{B67644AA-A449-46C5-AA30-BE07A5ABA90A}" srcOrd="0" destOrd="0" presId="urn:microsoft.com/office/officeart/2005/8/layout/cycle1"/>
    <dgm:cxn modelId="{E8420215-504B-4561-B603-D2557B1D96DF}" srcId="{848894C0-4589-471A-8DB1-2196022F4F09}" destId="{717AD294-BF39-4CDA-A1BB-4CB7C13ACB5C}" srcOrd="5" destOrd="0" parTransId="{EF255CE2-20F1-4E7B-B409-CCC3E10F0CF4}" sibTransId="{9F67D359-00BC-4523-A2A0-2D8E866CCC40}"/>
    <dgm:cxn modelId="{F5C0196B-EADA-4471-A2ED-975A9E09F72E}" type="presOf" srcId="{C67F97AB-88A4-465C-B8E6-965933E05F0F}" destId="{C858851D-02CC-49D9-BEEF-5D4A08E2E5D2}" srcOrd="0" destOrd="0" presId="urn:microsoft.com/office/officeart/2005/8/layout/cycle1"/>
    <dgm:cxn modelId="{FF4D1B8D-7376-45BE-AFBE-8618E10268B5}" type="presOf" srcId="{9F67D359-00BC-4523-A2A0-2D8E866CCC40}" destId="{54D4167E-66DF-4E87-B125-7A18DC5F84C3}" srcOrd="0" destOrd="0" presId="urn:microsoft.com/office/officeart/2005/8/layout/cycle1"/>
    <dgm:cxn modelId="{0C835051-DD54-404E-94BF-40C230729605}" srcId="{848894C0-4589-471A-8DB1-2196022F4F09}" destId="{2789C4C2-0D32-4972-8D5E-8C294C309A70}" srcOrd="6" destOrd="0" parTransId="{726739FD-181D-4130-8C93-68B505290945}" sibTransId="{1352AFB9-A53C-4981-BBF6-B64E35DDCD2B}"/>
    <dgm:cxn modelId="{A4969871-F25F-4D9A-9883-A3D5EFB09D10}" type="presOf" srcId="{A6901FAF-B161-4B38-87E9-ADC4AFF7DBE3}" destId="{62CA8526-D3FE-4A11-9FB2-2A46C22053B8}" srcOrd="0" destOrd="0" presId="urn:microsoft.com/office/officeart/2005/8/layout/cycle1"/>
    <dgm:cxn modelId="{68F6EB29-E565-4168-918F-2698397B61C5}" type="presParOf" srcId="{788AAE8C-D306-4625-AE16-7E622B4C6000}" destId="{B561BBCE-4653-4C60-8C8E-447D38CBDF6A}" srcOrd="0" destOrd="0" presId="urn:microsoft.com/office/officeart/2005/8/layout/cycle1"/>
    <dgm:cxn modelId="{3688012B-EFA2-4D7C-8B17-7DD359161996}" type="presParOf" srcId="{788AAE8C-D306-4625-AE16-7E622B4C6000}" destId="{62CA8526-D3FE-4A11-9FB2-2A46C22053B8}" srcOrd="1" destOrd="0" presId="urn:microsoft.com/office/officeart/2005/8/layout/cycle1"/>
    <dgm:cxn modelId="{DA766D38-1B69-4380-9E7B-80A10C299AE5}" type="presParOf" srcId="{788AAE8C-D306-4625-AE16-7E622B4C6000}" destId="{0173590D-448E-4956-BD72-B4044E1336E4}" srcOrd="2" destOrd="0" presId="urn:microsoft.com/office/officeart/2005/8/layout/cycle1"/>
    <dgm:cxn modelId="{685CF9F1-974E-4479-8AC0-407E3439C50D}" type="presParOf" srcId="{788AAE8C-D306-4625-AE16-7E622B4C6000}" destId="{4D5EF7AD-C7F9-445E-BA03-1947CFD18284}" srcOrd="3" destOrd="0" presId="urn:microsoft.com/office/officeart/2005/8/layout/cycle1"/>
    <dgm:cxn modelId="{FD77F2F9-10F7-4DF3-BDF9-CB66B0E95603}" type="presParOf" srcId="{788AAE8C-D306-4625-AE16-7E622B4C6000}" destId="{13EA3D56-FAFD-4751-BC4A-08CBB6A76905}" srcOrd="4" destOrd="0" presId="urn:microsoft.com/office/officeart/2005/8/layout/cycle1"/>
    <dgm:cxn modelId="{31FD1CC1-D6F7-42D7-AEDD-4F6F06B8FB41}" type="presParOf" srcId="{788AAE8C-D306-4625-AE16-7E622B4C6000}" destId="{27E0FA3D-6D57-46E1-8913-A2BC0483D13D}" srcOrd="5" destOrd="0" presId="urn:microsoft.com/office/officeart/2005/8/layout/cycle1"/>
    <dgm:cxn modelId="{0438514A-2976-4BBE-8115-1A7526ACC876}" type="presParOf" srcId="{788AAE8C-D306-4625-AE16-7E622B4C6000}" destId="{1AAA76A5-28DE-4E97-ACED-B987BD69E94B}" srcOrd="6" destOrd="0" presId="urn:microsoft.com/office/officeart/2005/8/layout/cycle1"/>
    <dgm:cxn modelId="{E6E7BB46-3910-494E-8330-EB62F380DE9B}" type="presParOf" srcId="{788AAE8C-D306-4625-AE16-7E622B4C6000}" destId="{CF292E11-9638-4D9F-9DA5-C1CB3984CB8E}" srcOrd="7" destOrd="0" presId="urn:microsoft.com/office/officeart/2005/8/layout/cycle1"/>
    <dgm:cxn modelId="{0448CF8A-54A6-4DAF-89FD-E10E64111B4A}" type="presParOf" srcId="{788AAE8C-D306-4625-AE16-7E622B4C6000}" destId="{B50A5F0C-128A-4986-93F6-5A19AE4A87A6}" srcOrd="8" destOrd="0" presId="urn:microsoft.com/office/officeart/2005/8/layout/cycle1"/>
    <dgm:cxn modelId="{868D9D1A-FECC-4CB9-837D-D76661C17766}" type="presParOf" srcId="{788AAE8C-D306-4625-AE16-7E622B4C6000}" destId="{4A62FA11-6478-46E1-8580-247C2CCAECCA}" srcOrd="9" destOrd="0" presId="urn:microsoft.com/office/officeart/2005/8/layout/cycle1"/>
    <dgm:cxn modelId="{A3E71A26-5056-49DD-A90B-340B7CC231C7}" type="presParOf" srcId="{788AAE8C-D306-4625-AE16-7E622B4C6000}" destId="{C858851D-02CC-49D9-BEEF-5D4A08E2E5D2}" srcOrd="10" destOrd="0" presId="urn:microsoft.com/office/officeart/2005/8/layout/cycle1"/>
    <dgm:cxn modelId="{A7B7303E-0F0F-4342-A0AC-557C0C5128F8}" type="presParOf" srcId="{788AAE8C-D306-4625-AE16-7E622B4C6000}" destId="{66C1A0EC-7B71-42A4-A76F-DF0E54BE5ECC}" srcOrd="11" destOrd="0" presId="urn:microsoft.com/office/officeart/2005/8/layout/cycle1"/>
    <dgm:cxn modelId="{CEBD6137-9503-4748-B87A-F66724C529CA}" type="presParOf" srcId="{788AAE8C-D306-4625-AE16-7E622B4C6000}" destId="{DF92AEDC-DEB9-4778-BCFC-7986CED834C2}" srcOrd="12" destOrd="0" presId="urn:microsoft.com/office/officeart/2005/8/layout/cycle1"/>
    <dgm:cxn modelId="{DE835567-0FAB-4F59-842A-E11D4620782C}" type="presParOf" srcId="{788AAE8C-D306-4625-AE16-7E622B4C6000}" destId="{FF0829F9-C1EC-4178-9D66-A8CF4ECB1F5A}" srcOrd="13" destOrd="0" presId="urn:microsoft.com/office/officeart/2005/8/layout/cycle1"/>
    <dgm:cxn modelId="{66F5A9EE-E8B5-49C6-9133-0067F53104E0}" type="presParOf" srcId="{788AAE8C-D306-4625-AE16-7E622B4C6000}" destId="{5020F8BD-8773-4727-AA5E-818676555331}" srcOrd="14" destOrd="0" presId="urn:microsoft.com/office/officeart/2005/8/layout/cycle1"/>
    <dgm:cxn modelId="{6FA89C57-13A8-45FB-9BB7-94EDA46ABB60}" type="presParOf" srcId="{788AAE8C-D306-4625-AE16-7E622B4C6000}" destId="{D439DCC7-6A08-4F32-AB03-FBFE31B7C13C}" srcOrd="15" destOrd="0" presId="urn:microsoft.com/office/officeart/2005/8/layout/cycle1"/>
    <dgm:cxn modelId="{C2DE82F6-AF03-455B-8618-D72FB7E8F389}" type="presParOf" srcId="{788AAE8C-D306-4625-AE16-7E622B4C6000}" destId="{959B9528-E83E-4023-9EF7-4E5C108D911D}" srcOrd="16" destOrd="0" presId="urn:microsoft.com/office/officeart/2005/8/layout/cycle1"/>
    <dgm:cxn modelId="{B39157CF-DE73-4887-8193-C2BB96C9875E}" type="presParOf" srcId="{788AAE8C-D306-4625-AE16-7E622B4C6000}" destId="{54D4167E-66DF-4E87-B125-7A18DC5F84C3}" srcOrd="17" destOrd="0" presId="urn:microsoft.com/office/officeart/2005/8/layout/cycle1"/>
    <dgm:cxn modelId="{2B679D3F-F6C0-412E-A064-D3F6B9A417D7}" type="presParOf" srcId="{788AAE8C-D306-4625-AE16-7E622B4C6000}" destId="{90E0812D-86B1-49AD-B3DE-148ACD7B4AD8}" srcOrd="18" destOrd="0" presId="urn:microsoft.com/office/officeart/2005/8/layout/cycle1"/>
    <dgm:cxn modelId="{19EF2A1E-8D64-4C8D-8366-7B42E0A3C126}" type="presParOf" srcId="{788AAE8C-D306-4625-AE16-7E622B4C6000}" destId="{AA26FD91-1502-4E60-9917-364C2521FCF9}" srcOrd="19" destOrd="0" presId="urn:microsoft.com/office/officeart/2005/8/layout/cycle1"/>
    <dgm:cxn modelId="{5FB54065-00D6-4211-AE66-AEC1F96B9DBD}" type="presParOf" srcId="{788AAE8C-D306-4625-AE16-7E622B4C6000}" destId="{B67644AA-A449-46C5-AA30-BE07A5ABA90A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0F4D27-4777-4340-9457-5E65268F376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09C4C60-634F-453F-BF11-77F94B7300A2}">
      <dgm:prSet/>
      <dgm:spPr/>
      <dgm:t>
        <a:bodyPr/>
        <a:lstStyle/>
        <a:p>
          <a:endParaRPr lang="ru-RU"/>
        </a:p>
      </dgm:t>
    </dgm:pt>
    <dgm:pt modelId="{ACFE6FA9-393E-46BC-B688-70D8FED5102C}" type="parTrans" cxnId="{572B82D8-38DA-43A6-8E99-06E5DC9E9B78}">
      <dgm:prSet/>
      <dgm:spPr/>
    </dgm:pt>
    <dgm:pt modelId="{0091D237-A8BB-4535-A85C-AA7BDA0DF29C}" type="sibTrans" cxnId="{572B82D8-38DA-43A6-8E99-06E5DC9E9B78}">
      <dgm:prSet/>
      <dgm:spPr/>
    </dgm:pt>
    <dgm:pt modelId="{58E301A6-DC33-4F02-96BD-63776C452972}">
      <dgm:prSet/>
      <dgm:spPr/>
      <dgm:t>
        <a:bodyPr/>
        <a:lstStyle/>
        <a:p>
          <a:endParaRPr lang="ru-RU"/>
        </a:p>
      </dgm:t>
    </dgm:pt>
    <dgm:pt modelId="{3CD8FCC6-1760-4DA7-9883-779846D84094}" type="parTrans" cxnId="{D31415CD-F66A-4DCB-ADDF-0150A337705F}">
      <dgm:prSet/>
      <dgm:spPr/>
    </dgm:pt>
    <dgm:pt modelId="{F3963011-CE43-45CC-B3BF-328C584C8E27}" type="sibTrans" cxnId="{D31415CD-F66A-4DCB-ADDF-0150A337705F}">
      <dgm:prSet/>
      <dgm:spPr/>
    </dgm:pt>
    <dgm:pt modelId="{3AF5FE1E-B967-4415-BDD3-A2C0E98E923E}">
      <dgm:prSet/>
      <dgm:spPr/>
      <dgm:t>
        <a:bodyPr/>
        <a:lstStyle/>
        <a:p>
          <a:endParaRPr lang="ru-RU"/>
        </a:p>
      </dgm:t>
    </dgm:pt>
    <dgm:pt modelId="{45D41CE5-C372-43D9-ACFB-FD266CC09750}" type="parTrans" cxnId="{0A08BDBD-4DCB-489E-886F-DA8DD4AC6208}">
      <dgm:prSet/>
      <dgm:spPr/>
    </dgm:pt>
    <dgm:pt modelId="{0419877C-7976-4CFE-9283-CD102975B0DC}" type="sibTrans" cxnId="{0A08BDBD-4DCB-489E-886F-DA8DD4AC6208}">
      <dgm:prSet/>
      <dgm:spPr/>
    </dgm:pt>
    <dgm:pt modelId="{17B366A3-FDEF-446E-AC24-1FE5CBBFF376}">
      <dgm:prSet/>
      <dgm:spPr/>
      <dgm:t>
        <a:bodyPr/>
        <a:lstStyle/>
        <a:p>
          <a:endParaRPr lang="ru-RU"/>
        </a:p>
      </dgm:t>
    </dgm:pt>
    <dgm:pt modelId="{E53E66D9-255D-4F24-A0F7-0671F567B147}" type="parTrans" cxnId="{2FF9D2D7-B03D-426A-B1F9-6F9F9294455D}">
      <dgm:prSet/>
      <dgm:spPr/>
    </dgm:pt>
    <dgm:pt modelId="{3926F7B7-BC4B-4053-BEA6-92548FF9900A}" type="sibTrans" cxnId="{2FF9D2D7-B03D-426A-B1F9-6F9F9294455D}">
      <dgm:prSet/>
      <dgm:spPr/>
    </dgm:pt>
    <dgm:pt modelId="{9AF0F865-FB3A-442C-A9F1-64CED23BFB61}">
      <dgm:prSet/>
      <dgm:spPr/>
      <dgm:t>
        <a:bodyPr/>
        <a:lstStyle/>
        <a:p>
          <a:endParaRPr lang="ru-RU"/>
        </a:p>
      </dgm:t>
    </dgm:pt>
    <dgm:pt modelId="{DEFB2BCD-AE4D-44D7-80D5-23CFD0F6A294}" type="parTrans" cxnId="{72CFA5A0-64A8-409E-B76F-02F8A5760F75}">
      <dgm:prSet/>
      <dgm:spPr/>
    </dgm:pt>
    <dgm:pt modelId="{81A3B903-B439-4D33-AE91-1BF490001E2F}" type="sibTrans" cxnId="{72CFA5A0-64A8-409E-B76F-02F8A5760F75}">
      <dgm:prSet/>
      <dgm:spPr/>
    </dgm:pt>
    <dgm:pt modelId="{75073BBF-272A-4A7E-BE88-E84D12ADB639}">
      <dgm:prSet/>
      <dgm:spPr/>
      <dgm:t>
        <a:bodyPr/>
        <a:lstStyle/>
        <a:p>
          <a:endParaRPr lang="ru-RU"/>
        </a:p>
      </dgm:t>
    </dgm:pt>
    <dgm:pt modelId="{3AED6FD7-A733-49D0-BD01-BBF11B97B966}" type="parTrans" cxnId="{724FCD64-6C46-41B4-A28C-DDDF3E07D2F0}">
      <dgm:prSet/>
      <dgm:spPr/>
    </dgm:pt>
    <dgm:pt modelId="{49B16F3E-9646-4745-B560-C83A098B1BFB}" type="sibTrans" cxnId="{724FCD64-6C46-41B4-A28C-DDDF3E07D2F0}">
      <dgm:prSet/>
      <dgm:spPr/>
    </dgm:pt>
    <dgm:pt modelId="{8EA1D23C-5F8E-435B-AFEB-5B514961146B}">
      <dgm:prSet/>
      <dgm:spPr/>
      <dgm:t>
        <a:bodyPr/>
        <a:lstStyle/>
        <a:p>
          <a:endParaRPr lang="ru-RU"/>
        </a:p>
      </dgm:t>
    </dgm:pt>
    <dgm:pt modelId="{217A4CBB-4B4D-44D9-973B-A03F31490546}" type="parTrans" cxnId="{52F89A6D-9E21-4A3D-9A7C-6EDAA99AB3F9}">
      <dgm:prSet/>
      <dgm:spPr/>
    </dgm:pt>
    <dgm:pt modelId="{FACE2D9C-3646-42BF-ABE3-CFBA7282584F}" type="sibTrans" cxnId="{52F89A6D-9E21-4A3D-9A7C-6EDAA99AB3F9}">
      <dgm:prSet/>
      <dgm:spPr/>
    </dgm:pt>
    <dgm:pt modelId="{D4BA5E0A-F8B5-49D7-B861-B0322539667D}" type="pres">
      <dgm:prSet presAssocID="{3F0F4D27-4777-4340-9457-5E65268F3769}" presName="cycle" presStyleCnt="0">
        <dgm:presLayoutVars>
          <dgm:dir val="rev"/>
          <dgm:resizeHandles val="exact"/>
        </dgm:presLayoutVars>
      </dgm:prSet>
      <dgm:spPr/>
    </dgm:pt>
    <dgm:pt modelId="{AFE3501D-C91C-4710-9139-8995E9D5D94F}" type="pres">
      <dgm:prSet presAssocID="{909C4C60-634F-453F-BF11-77F94B7300A2}" presName="dummy" presStyleCnt="0"/>
      <dgm:spPr/>
    </dgm:pt>
    <dgm:pt modelId="{01CADAAE-E3F7-474E-853A-356EBC7CD341}" type="pres">
      <dgm:prSet presAssocID="{909C4C60-634F-453F-BF11-77F94B7300A2}" presName="node" presStyleLbl="revTx" presStyleIdx="0" presStyleCnt="7">
        <dgm:presLayoutVars>
          <dgm:bulletEnabled val="1"/>
        </dgm:presLayoutVars>
      </dgm:prSet>
      <dgm:spPr/>
    </dgm:pt>
    <dgm:pt modelId="{56BEC5AD-9A4B-4D37-8457-2D1E15FFF4AE}" type="pres">
      <dgm:prSet presAssocID="{0091D237-A8BB-4535-A85C-AA7BDA0DF29C}" presName="sibTrans" presStyleLbl="node1" presStyleIdx="0" presStyleCnt="7"/>
      <dgm:spPr/>
    </dgm:pt>
    <dgm:pt modelId="{6ECB8BAD-0BB3-44D2-B72D-18436EF5C34F}" type="pres">
      <dgm:prSet presAssocID="{58E301A6-DC33-4F02-96BD-63776C452972}" presName="dummy" presStyleCnt="0"/>
      <dgm:spPr/>
    </dgm:pt>
    <dgm:pt modelId="{F5D31F89-559A-4ED7-829F-A9648DCC6511}" type="pres">
      <dgm:prSet presAssocID="{58E301A6-DC33-4F02-96BD-63776C452972}" presName="node" presStyleLbl="revTx" presStyleIdx="1" presStyleCnt="7">
        <dgm:presLayoutVars>
          <dgm:bulletEnabled val="1"/>
        </dgm:presLayoutVars>
      </dgm:prSet>
      <dgm:spPr/>
    </dgm:pt>
    <dgm:pt modelId="{37D4B98E-C786-424C-982D-51D137582D98}" type="pres">
      <dgm:prSet presAssocID="{F3963011-CE43-45CC-B3BF-328C584C8E27}" presName="sibTrans" presStyleLbl="node1" presStyleIdx="1" presStyleCnt="7"/>
      <dgm:spPr/>
    </dgm:pt>
    <dgm:pt modelId="{B774D06B-D6DE-4F58-871F-36D567669E5D}" type="pres">
      <dgm:prSet presAssocID="{3AF5FE1E-B967-4415-BDD3-A2C0E98E923E}" presName="dummy" presStyleCnt="0"/>
      <dgm:spPr/>
    </dgm:pt>
    <dgm:pt modelId="{C3038AE3-B98E-4804-B948-30D5CA82A7FE}" type="pres">
      <dgm:prSet presAssocID="{3AF5FE1E-B967-4415-BDD3-A2C0E98E923E}" presName="node" presStyleLbl="revTx" presStyleIdx="2" presStyleCnt="7">
        <dgm:presLayoutVars>
          <dgm:bulletEnabled val="1"/>
        </dgm:presLayoutVars>
      </dgm:prSet>
      <dgm:spPr/>
    </dgm:pt>
    <dgm:pt modelId="{4212F73F-811B-4CD6-893E-93D72EE0881E}" type="pres">
      <dgm:prSet presAssocID="{0419877C-7976-4CFE-9283-CD102975B0DC}" presName="sibTrans" presStyleLbl="node1" presStyleIdx="2" presStyleCnt="7"/>
      <dgm:spPr/>
    </dgm:pt>
    <dgm:pt modelId="{8B97CAFE-995F-486C-8512-1A3A3C42A060}" type="pres">
      <dgm:prSet presAssocID="{17B366A3-FDEF-446E-AC24-1FE5CBBFF376}" presName="dummy" presStyleCnt="0"/>
      <dgm:spPr/>
    </dgm:pt>
    <dgm:pt modelId="{3C8EF05C-528D-433A-8229-AB41DE488133}" type="pres">
      <dgm:prSet presAssocID="{17B366A3-FDEF-446E-AC24-1FE5CBBFF376}" presName="node" presStyleLbl="revTx" presStyleIdx="3" presStyleCnt="7">
        <dgm:presLayoutVars>
          <dgm:bulletEnabled val="1"/>
        </dgm:presLayoutVars>
      </dgm:prSet>
      <dgm:spPr/>
    </dgm:pt>
    <dgm:pt modelId="{FC5A7932-5FE7-4E5A-B618-B4FDE941F81E}" type="pres">
      <dgm:prSet presAssocID="{3926F7B7-BC4B-4053-BEA6-92548FF9900A}" presName="sibTrans" presStyleLbl="node1" presStyleIdx="3" presStyleCnt="7"/>
      <dgm:spPr/>
    </dgm:pt>
    <dgm:pt modelId="{4E889B32-6DC5-40A7-9606-B1AC38CFC039}" type="pres">
      <dgm:prSet presAssocID="{9AF0F865-FB3A-442C-A9F1-64CED23BFB61}" presName="dummy" presStyleCnt="0"/>
      <dgm:spPr/>
    </dgm:pt>
    <dgm:pt modelId="{246D9858-31BA-4FED-BC5E-1D348B9BF62E}" type="pres">
      <dgm:prSet presAssocID="{9AF0F865-FB3A-442C-A9F1-64CED23BFB61}" presName="node" presStyleLbl="revTx" presStyleIdx="4" presStyleCnt="7">
        <dgm:presLayoutVars>
          <dgm:bulletEnabled val="1"/>
        </dgm:presLayoutVars>
      </dgm:prSet>
      <dgm:spPr/>
    </dgm:pt>
    <dgm:pt modelId="{BB0965B3-0310-47F8-B8BA-82D999D965BA}" type="pres">
      <dgm:prSet presAssocID="{81A3B903-B439-4D33-AE91-1BF490001E2F}" presName="sibTrans" presStyleLbl="node1" presStyleIdx="4" presStyleCnt="7"/>
      <dgm:spPr/>
    </dgm:pt>
    <dgm:pt modelId="{FFD902C8-8893-4922-B5B1-A77717CC810A}" type="pres">
      <dgm:prSet presAssocID="{75073BBF-272A-4A7E-BE88-E84D12ADB639}" presName="dummy" presStyleCnt="0"/>
      <dgm:spPr/>
    </dgm:pt>
    <dgm:pt modelId="{6EA9E3FC-56EC-4B4F-B0DF-2B2E08AC1B03}" type="pres">
      <dgm:prSet presAssocID="{75073BBF-272A-4A7E-BE88-E84D12ADB639}" presName="node" presStyleLbl="revTx" presStyleIdx="5" presStyleCnt="7">
        <dgm:presLayoutVars>
          <dgm:bulletEnabled val="1"/>
        </dgm:presLayoutVars>
      </dgm:prSet>
      <dgm:spPr/>
    </dgm:pt>
    <dgm:pt modelId="{1BE8E984-88C5-47F9-80C1-AAAEAC2FB1FF}" type="pres">
      <dgm:prSet presAssocID="{49B16F3E-9646-4745-B560-C83A098B1BFB}" presName="sibTrans" presStyleLbl="node1" presStyleIdx="5" presStyleCnt="7"/>
      <dgm:spPr/>
    </dgm:pt>
    <dgm:pt modelId="{5DF918C6-2988-4D46-934A-65B9AD42D010}" type="pres">
      <dgm:prSet presAssocID="{8EA1D23C-5F8E-435B-AFEB-5B514961146B}" presName="dummy" presStyleCnt="0"/>
      <dgm:spPr/>
    </dgm:pt>
    <dgm:pt modelId="{3B5C44D1-EC41-448F-8AEE-5536509C6639}" type="pres">
      <dgm:prSet presAssocID="{8EA1D23C-5F8E-435B-AFEB-5B514961146B}" presName="node" presStyleLbl="revTx" presStyleIdx="6" presStyleCnt="7">
        <dgm:presLayoutVars>
          <dgm:bulletEnabled val="1"/>
        </dgm:presLayoutVars>
      </dgm:prSet>
      <dgm:spPr/>
    </dgm:pt>
    <dgm:pt modelId="{E9F6BE5D-D247-41B9-A641-234806310F84}" type="pres">
      <dgm:prSet presAssocID="{FACE2D9C-3646-42BF-ABE3-CFBA7282584F}" presName="sibTrans" presStyleLbl="node1" presStyleIdx="6" presStyleCnt="7"/>
      <dgm:spPr/>
    </dgm:pt>
  </dgm:ptLst>
  <dgm:cxnLst>
    <dgm:cxn modelId="{BF6D1D23-F530-4E36-9824-F5A1D59E0D24}" type="presOf" srcId="{3F0F4D27-4777-4340-9457-5E65268F3769}" destId="{D4BA5E0A-F8B5-49D7-B861-B0322539667D}" srcOrd="0" destOrd="0" presId="urn:microsoft.com/office/officeart/2005/8/layout/cycle1"/>
    <dgm:cxn modelId="{72CFA5A0-64A8-409E-B76F-02F8A5760F75}" srcId="{3F0F4D27-4777-4340-9457-5E65268F3769}" destId="{9AF0F865-FB3A-442C-A9F1-64CED23BFB61}" srcOrd="4" destOrd="0" parTransId="{DEFB2BCD-AE4D-44D7-80D5-23CFD0F6A294}" sibTransId="{81A3B903-B439-4D33-AE91-1BF490001E2F}"/>
    <dgm:cxn modelId="{628DA5FF-14A4-4EE3-A6FB-FD7A98AB1392}" type="presOf" srcId="{75073BBF-272A-4A7E-BE88-E84D12ADB639}" destId="{6EA9E3FC-56EC-4B4F-B0DF-2B2E08AC1B03}" srcOrd="0" destOrd="0" presId="urn:microsoft.com/office/officeart/2005/8/layout/cycle1"/>
    <dgm:cxn modelId="{D56B28F5-48CD-4474-8B21-C344CEE72AD0}" type="presOf" srcId="{F3963011-CE43-45CC-B3BF-328C584C8E27}" destId="{37D4B98E-C786-424C-982D-51D137582D98}" srcOrd="0" destOrd="0" presId="urn:microsoft.com/office/officeart/2005/8/layout/cycle1"/>
    <dgm:cxn modelId="{89E5FF09-5BCC-4C62-B13C-44A2E5B9DE63}" type="presOf" srcId="{17B366A3-FDEF-446E-AC24-1FE5CBBFF376}" destId="{3C8EF05C-528D-433A-8229-AB41DE488133}" srcOrd="0" destOrd="0" presId="urn:microsoft.com/office/officeart/2005/8/layout/cycle1"/>
    <dgm:cxn modelId="{18F08E28-F5B5-47AE-A83C-BE752D5B9985}" type="presOf" srcId="{0419877C-7976-4CFE-9283-CD102975B0DC}" destId="{4212F73F-811B-4CD6-893E-93D72EE0881E}" srcOrd="0" destOrd="0" presId="urn:microsoft.com/office/officeart/2005/8/layout/cycle1"/>
    <dgm:cxn modelId="{52F89A6D-9E21-4A3D-9A7C-6EDAA99AB3F9}" srcId="{3F0F4D27-4777-4340-9457-5E65268F3769}" destId="{8EA1D23C-5F8E-435B-AFEB-5B514961146B}" srcOrd="6" destOrd="0" parTransId="{217A4CBB-4B4D-44D9-973B-A03F31490546}" sibTransId="{FACE2D9C-3646-42BF-ABE3-CFBA7282584F}"/>
    <dgm:cxn modelId="{7FB8E8F0-726E-40CB-8B2B-5DC29DA2BF1C}" type="presOf" srcId="{58E301A6-DC33-4F02-96BD-63776C452972}" destId="{F5D31F89-559A-4ED7-829F-A9648DCC6511}" srcOrd="0" destOrd="0" presId="urn:microsoft.com/office/officeart/2005/8/layout/cycle1"/>
    <dgm:cxn modelId="{EE6AE2B7-70E7-4635-BC67-95CDC74391E8}" type="presOf" srcId="{0091D237-A8BB-4535-A85C-AA7BDA0DF29C}" destId="{56BEC5AD-9A4B-4D37-8457-2D1E15FFF4AE}" srcOrd="0" destOrd="0" presId="urn:microsoft.com/office/officeart/2005/8/layout/cycle1"/>
    <dgm:cxn modelId="{7B3D36B0-3098-4004-A448-3FD3D15F1DD7}" type="presOf" srcId="{8EA1D23C-5F8E-435B-AFEB-5B514961146B}" destId="{3B5C44D1-EC41-448F-8AEE-5536509C6639}" srcOrd="0" destOrd="0" presId="urn:microsoft.com/office/officeart/2005/8/layout/cycle1"/>
    <dgm:cxn modelId="{D31415CD-F66A-4DCB-ADDF-0150A337705F}" srcId="{3F0F4D27-4777-4340-9457-5E65268F3769}" destId="{58E301A6-DC33-4F02-96BD-63776C452972}" srcOrd="1" destOrd="0" parTransId="{3CD8FCC6-1760-4DA7-9883-779846D84094}" sibTransId="{F3963011-CE43-45CC-B3BF-328C584C8E27}"/>
    <dgm:cxn modelId="{D9D9CCDA-58B2-405D-B3F1-D8FF74D46169}" type="presOf" srcId="{3926F7B7-BC4B-4053-BEA6-92548FF9900A}" destId="{FC5A7932-5FE7-4E5A-B618-B4FDE941F81E}" srcOrd="0" destOrd="0" presId="urn:microsoft.com/office/officeart/2005/8/layout/cycle1"/>
    <dgm:cxn modelId="{0A08BDBD-4DCB-489E-886F-DA8DD4AC6208}" srcId="{3F0F4D27-4777-4340-9457-5E65268F3769}" destId="{3AF5FE1E-B967-4415-BDD3-A2C0E98E923E}" srcOrd="2" destOrd="0" parTransId="{45D41CE5-C372-43D9-ACFB-FD266CC09750}" sibTransId="{0419877C-7976-4CFE-9283-CD102975B0DC}"/>
    <dgm:cxn modelId="{3C8B6696-1DDB-4CAD-A973-B531332D3F96}" type="presOf" srcId="{3AF5FE1E-B967-4415-BDD3-A2C0E98E923E}" destId="{C3038AE3-B98E-4804-B948-30D5CA82A7FE}" srcOrd="0" destOrd="0" presId="urn:microsoft.com/office/officeart/2005/8/layout/cycle1"/>
    <dgm:cxn modelId="{2FF9D2D7-B03D-426A-B1F9-6F9F9294455D}" srcId="{3F0F4D27-4777-4340-9457-5E65268F3769}" destId="{17B366A3-FDEF-446E-AC24-1FE5CBBFF376}" srcOrd="3" destOrd="0" parTransId="{E53E66D9-255D-4F24-A0F7-0671F567B147}" sibTransId="{3926F7B7-BC4B-4053-BEA6-92548FF9900A}"/>
    <dgm:cxn modelId="{76E33E92-4E69-43FA-8C77-443DE0D9B6AA}" type="presOf" srcId="{909C4C60-634F-453F-BF11-77F94B7300A2}" destId="{01CADAAE-E3F7-474E-853A-356EBC7CD341}" srcOrd="0" destOrd="0" presId="urn:microsoft.com/office/officeart/2005/8/layout/cycle1"/>
    <dgm:cxn modelId="{B282D821-2FBD-40DA-9CEB-4EB9AEC83A5E}" type="presOf" srcId="{FACE2D9C-3646-42BF-ABE3-CFBA7282584F}" destId="{E9F6BE5D-D247-41B9-A641-234806310F84}" srcOrd="0" destOrd="0" presId="urn:microsoft.com/office/officeart/2005/8/layout/cycle1"/>
    <dgm:cxn modelId="{572B82D8-38DA-43A6-8E99-06E5DC9E9B78}" srcId="{3F0F4D27-4777-4340-9457-5E65268F3769}" destId="{909C4C60-634F-453F-BF11-77F94B7300A2}" srcOrd="0" destOrd="0" parTransId="{ACFE6FA9-393E-46BC-B688-70D8FED5102C}" sibTransId="{0091D237-A8BB-4535-A85C-AA7BDA0DF29C}"/>
    <dgm:cxn modelId="{E2436AEE-1697-4FF8-BC6B-2E7501E394C8}" type="presOf" srcId="{81A3B903-B439-4D33-AE91-1BF490001E2F}" destId="{BB0965B3-0310-47F8-B8BA-82D999D965BA}" srcOrd="0" destOrd="0" presId="urn:microsoft.com/office/officeart/2005/8/layout/cycle1"/>
    <dgm:cxn modelId="{724FCD64-6C46-41B4-A28C-DDDF3E07D2F0}" srcId="{3F0F4D27-4777-4340-9457-5E65268F3769}" destId="{75073BBF-272A-4A7E-BE88-E84D12ADB639}" srcOrd="5" destOrd="0" parTransId="{3AED6FD7-A733-49D0-BD01-BBF11B97B966}" sibTransId="{49B16F3E-9646-4745-B560-C83A098B1BFB}"/>
    <dgm:cxn modelId="{7528982E-A753-42C7-85EE-2E1213B9DF91}" type="presOf" srcId="{49B16F3E-9646-4745-B560-C83A098B1BFB}" destId="{1BE8E984-88C5-47F9-80C1-AAAEAC2FB1FF}" srcOrd="0" destOrd="0" presId="urn:microsoft.com/office/officeart/2005/8/layout/cycle1"/>
    <dgm:cxn modelId="{5D09F4A2-FF96-49A1-8570-64184E23C326}" type="presOf" srcId="{9AF0F865-FB3A-442C-A9F1-64CED23BFB61}" destId="{246D9858-31BA-4FED-BC5E-1D348B9BF62E}" srcOrd="0" destOrd="0" presId="urn:microsoft.com/office/officeart/2005/8/layout/cycle1"/>
    <dgm:cxn modelId="{3A8239F3-11DA-45B8-A09D-92D703403C59}" type="presParOf" srcId="{D4BA5E0A-F8B5-49D7-B861-B0322539667D}" destId="{AFE3501D-C91C-4710-9139-8995E9D5D94F}" srcOrd="0" destOrd="0" presId="urn:microsoft.com/office/officeart/2005/8/layout/cycle1"/>
    <dgm:cxn modelId="{781B3FF6-BFD8-4E12-AA9B-988EF67234DA}" type="presParOf" srcId="{D4BA5E0A-F8B5-49D7-B861-B0322539667D}" destId="{01CADAAE-E3F7-474E-853A-356EBC7CD341}" srcOrd="1" destOrd="0" presId="urn:microsoft.com/office/officeart/2005/8/layout/cycle1"/>
    <dgm:cxn modelId="{197A1764-81BD-445D-A334-6388938BF7B5}" type="presParOf" srcId="{D4BA5E0A-F8B5-49D7-B861-B0322539667D}" destId="{56BEC5AD-9A4B-4D37-8457-2D1E15FFF4AE}" srcOrd="2" destOrd="0" presId="urn:microsoft.com/office/officeart/2005/8/layout/cycle1"/>
    <dgm:cxn modelId="{811DD223-27EB-43CD-9F22-9E5A7075DC97}" type="presParOf" srcId="{D4BA5E0A-F8B5-49D7-B861-B0322539667D}" destId="{6ECB8BAD-0BB3-44D2-B72D-18436EF5C34F}" srcOrd="3" destOrd="0" presId="urn:microsoft.com/office/officeart/2005/8/layout/cycle1"/>
    <dgm:cxn modelId="{40847342-DFE9-46A3-9F10-004C70E8F782}" type="presParOf" srcId="{D4BA5E0A-F8B5-49D7-B861-B0322539667D}" destId="{F5D31F89-559A-4ED7-829F-A9648DCC6511}" srcOrd="4" destOrd="0" presId="urn:microsoft.com/office/officeart/2005/8/layout/cycle1"/>
    <dgm:cxn modelId="{FAF0C216-51BA-4A3F-B789-5C46681896CA}" type="presParOf" srcId="{D4BA5E0A-F8B5-49D7-B861-B0322539667D}" destId="{37D4B98E-C786-424C-982D-51D137582D98}" srcOrd="5" destOrd="0" presId="urn:microsoft.com/office/officeart/2005/8/layout/cycle1"/>
    <dgm:cxn modelId="{9D0DBA27-27B7-41D3-818C-FFA4F9F3DB9D}" type="presParOf" srcId="{D4BA5E0A-F8B5-49D7-B861-B0322539667D}" destId="{B774D06B-D6DE-4F58-871F-36D567669E5D}" srcOrd="6" destOrd="0" presId="urn:microsoft.com/office/officeart/2005/8/layout/cycle1"/>
    <dgm:cxn modelId="{12CA3ED7-9F9C-4BF1-8770-1DCDAD903004}" type="presParOf" srcId="{D4BA5E0A-F8B5-49D7-B861-B0322539667D}" destId="{C3038AE3-B98E-4804-B948-30D5CA82A7FE}" srcOrd="7" destOrd="0" presId="urn:microsoft.com/office/officeart/2005/8/layout/cycle1"/>
    <dgm:cxn modelId="{5DE0CEC2-21E6-41C1-8CA7-98D762470AE6}" type="presParOf" srcId="{D4BA5E0A-F8B5-49D7-B861-B0322539667D}" destId="{4212F73F-811B-4CD6-893E-93D72EE0881E}" srcOrd="8" destOrd="0" presId="urn:microsoft.com/office/officeart/2005/8/layout/cycle1"/>
    <dgm:cxn modelId="{F14024FB-EF04-4318-933E-2561FAFC1963}" type="presParOf" srcId="{D4BA5E0A-F8B5-49D7-B861-B0322539667D}" destId="{8B97CAFE-995F-486C-8512-1A3A3C42A060}" srcOrd="9" destOrd="0" presId="urn:microsoft.com/office/officeart/2005/8/layout/cycle1"/>
    <dgm:cxn modelId="{31E26FDB-0BD9-4B15-99B0-71756D4947CF}" type="presParOf" srcId="{D4BA5E0A-F8B5-49D7-B861-B0322539667D}" destId="{3C8EF05C-528D-433A-8229-AB41DE488133}" srcOrd="10" destOrd="0" presId="urn:microsoft.com/office/officeart/2005/8/layout/cycle1"/>
    <dgm:cxn modelId="{6D800D57-B6DF-4375-A608-9A09826EDFDC}" type="presParOf" srcId="{D4BA5E0A-F8B5-49D7-B861-B0322539667D}" destId="{FC5A7932-5FE7-4E5A-B618-B4FDE941F81E}" srcOrd="11" destOrd="0" presId="urn:microsoft.com/office/officeart/2005/8/layout/cycle1"/>
    <dgm:cxn modelId="{81E427C1-1938-4415-B36C-537C1FA7E815}" type="presParOf" srcId="{D4BA5E0A-F8B5-49D7-B861-B0322539667D}" destId="{4E889B32-6DC5-40A7-9606-B1AC38CFC039}" srcOrd="12" destOrd="0" presId="urn:microsoft.com/office/officeart/2005/8/layout/cycle1"/>
    <dgm:cxn modelId="{C1C90BCC-72B6-44E6-87C5-36BEDAC27124}" type="presParOf" srcId="{D4BA5E0A-F8B5-49D7-B861-B0322539667D}" destId="{246D9858-31BA-4FED-BC5E-1D348B9BF62E}" srcOrd="13" destOrd="0" presId="urn:microsoft.com/office/officeart/2005/8/layout/cycle1"/>
    <dgm:cxn modelId="{6A52932A-32C7-4FAD-AEDF-24C85926ACD6}" type="presParOf" srcId="{D4BA5E0A-F8B5-49D7-B861-B0322539667D}" destId="{BB0965B3-0310-47F8-B8BA-82D999D965BA}" srcOrd="14" destOrd="0" presId="urn:microsoft.com/office/officeart/2005/8/layout/cycle1"/>
    <dgm:cxn modelId="{47078D59-4E28-42E3-AAED-006A8F8AF3FE}" type="presParOf" srcId="{D4BA5E0A-F8B5-49D7-B861-B0322539667D}" destId="{FFD902C8-8893-4922-B5B1-A77717CC810A}" srcOrd="15" destOrd="0" presId="urn:microsoft.com/office/officeart/2005/8/layout/cycle1"/>
    <dgm:cxn modelId="{306CBE4B-9A24-42E5-842F-B94D5CF11FB1}" type="presParOf" srcId="{D4BA5E0A-F8B5-49D7-B861-B0322539667D}" destId="{6EA9E3FC-56EC-4B4F-B0DF-2B2E08AC1B03}" srcOrd="16" destOrd="0" presId="urn:microsoft.com/office/officeart/2005/8/layout/cycle1"/>
    <dgm:cxn modelId="{EF839720-15B2-42A0-AA14-F4B3A3D95A99}" type="presParOf" srcId="{D4BA5E0A-F8B5-49D7-B861-B0322539667D}" destId="{1BE8E984-88C5-47F9-80C1-AAAEAC2FB1FF}" srcOrd="17" destOrd="0" presId="urn:microsoft.com/office/officeart/2005/8/layout/cycle1"/>
    <dgm:cxn modelId="{B9E7909C-958B-4930-8E07-2862186C7F7B}" type="presParOf" srcId="{D4BA5E0A-F8B5-49D7-B861-B0322539667D}" destId="{5DF918C6-2988-4D46-934A-65B9AD42D010}" srcOrd="18" destOrd="0" presId="urn:microsoft.com/office/officeart/2005/8/layout/cycle1"/>
    <dgm:cxn modelId="{9FE6005D-A931-4228-99FA-A43CCA9EBBAA}" type="presParOf" srcId="{D4BA5E0A-F8B5-49D7-B861-B0322539667D}" destId="{3B5C44D1-EC41-448F-8AEE-5536509C6639}" srcOrd="19" destOrd="0" presId="urn:microsoft.com/office/officeart/2005/8/layout/cycle1"/>
    <dgm:cxn modelId="{B6CD1D10-4CBC-42E4-9F87-D5AF10C26CD5}" type="presParOf" srcId="{D4BA5E0A-F8B5-49D7-B861-B0322539667D}" destId="{E9F6BE5D-D247-41B9-A641-234806310F84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F1B97CF-58DD-4137-BB33-20B3F47A54F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81CA757F-1733-469D-84F3-05A291594BDA}">
      <dgm:prSet/>
      <dgm:spPr/>
      <dgm:t>
        <a:bodyPr/>
        <a:lstStyle/>
        <a:p>
          <a:endParaRPr lang="ru-RU"/>
        </a:p>
      </dgm:t>
    </dgm:pt>
    <dgm:pt modelId="{2E420233-FC00-4008-BE89-009521B21A89}" type="parTrans" cxnId="{7345C44A-3CF6-4EED-8F8A-53262EA6D78E}">
      <dgm:prSet/>
      <dgm:spPr/>
    </dgm:pt>
    <dgm:pt modelId="{1FB8217A-7CB6-4C62-BC64-5EAF9482936E}" type="sibTrans" cxnId="{7345C44A-3CF6-4EED-8F8A-53262EA6D78E}">
      <dgm:prSet/>
      <dgm:spPr/>
    </dgm:pt>
    <dgm:pt modelId="{8DBEC9CF-3C90-47BF-823A-1660E1066269}">
      <dgm:prSet/>
      <dgm:spPr/>
      <dgm:t>
        <a:bodyPr/>
        <a:lstStyle/>
        <a:p>
          <a:endParaRPr lang="ru-RU"/>
        </a:p>
      </dgm:t>
    </dgm:pt>
    <dgm:pt modelId="{9CBF0699-B9FC-4D45-AB1C-0396C43A0530}" type="parTrans" cxnId="{756CD288-4FB6-4D2F-8045-2725A95F55D6}">
      <dgm:prSet/>
      <dgm:spPr/>
    </dgm:pt>
    <dgm:pt modelId="{2F564521-0B99-4B20-AB13-C09E78CB50DA}" type="sibTrans" cxnId="{756CD288-4FB6-4D2F-8045-2725A95F55D6}">
      <dgm:prSet/>
      <dgm:spPr/>
    </dgm:pt>
    <dgm:pt modelId="{DD21B799-A532-4755-9402-BE9C205397AB}">
      <dgm:prSet/>
      <dgm:spPr/>
      <dgm:t>
        <a:bodyPr/>
        <a:lstStyle/>
        <a:p>
          <a:endParaRPr lang="ru-RU"/>
        </a:p>
      </dgm:t>
    </dgm:pt>
    <dgm:pt modelId="{73F77F88-0E03-4228-B960-4EF8F4A7D6EA}" type="parTrans" cxnId="{8A46216F-0890-47C0-B6B5-EB97AFCF9A1B}">
      <dgm:prSet/>
      <dgm:spPr/>
    </dgm:pt>
    <dgm:pt modelId="{E39FCCB5-BB97-46C8-9DE7-20BCAB0D018B}" type="sibTrans" cxnId="{8A46216F-0890-47C0-B6B5-EB97AFCF9A1B}">
      <dgm:prSet/>
      <dgm:spPr/>
    </dgm:pt>
    <dgm:pt modelId="{E2BFB3B4-8748-430A-910B-1FBD48D8FA7B}">
      <dgm:prSet/>
      <dgm:spPr/>
      <dgm:t>
        <a:bodyPr/>
        <a:lstStyle/>
        <a:p>
          <a:endParaRPr lang="ru-RU"/>
        </a:p>
      </dgm:t>
    </dgm:pt>
    <dgm:pt modelId="{C2D9A211-F0C5-44EA-BDCF-780129AC91EF}" type="parTrans" cxnId="{0355114A-7017-44A6-94AF-85B218E42D71}">
      <dgm:prSet/>
      <dgm:spPr/>
    </dgm:pt>
    <dgm:pt modelId="{C690E463-288B-4A1C-B2BF-FE9711BC2E42}" type="sibTrans" cxnId="{0355114A-7017-44A6-94AF-85B218E42D71}">
      <dgm:prSet/>
      <dgm:spPr/>
    </dgm:pt>
    <dgm:pt modelId="{A702DBAF-60F6-4FC1-A340-9959F3A90082}">
      <dgm:prSet/>
      <dgm:spPr/>
      <dgm:t>
        <a:bodyPr/>
        <a:lstStyle/>
        <a:p>
          <a:endParaRPr lang="ru-RU"/>
        </a:p>
      </dgm:t>
    </dgm:pt>
    <dgm:pt modelId="{16C9AEAA-7C32-4AF0-9DFD-9D2CC86993E0}" type="parTrans" cxnId="{B10CF9B9-FA4A-4183-B3AD-45D90D483275}">
      <dgm:prSet/>
      <dgm:spPr/>
    </dgm:pt>
    <dgm:pt modelId="{5F849B90-D916-43BC-86E4-9B45ACE731EF}" type="sibTrans" cxnId="{B10CF9B9-FA4A-4183-B3AD-45D90D483275}">
      <dgm:prSet/>
      <dgm:spPr/>
    </dgm:pt>
    <dgm:pt modelId="{3FC9672E-F665-47FA-B425-4BD3501E7CAE}">
      <dgm:prSet/>
      <dgm:spPr/>
      <dgm:t>
        <a:bodyPr/>
        <a:lstStyle/>
        <a:p>
          <a:endParaRPr lang="ru-RU"/>
        </a:p>
      </dgm:t>
    </dgm:pt>
    <dgm:pt modelId="{BFC62AF8-BFD6-4EB1-B15A-4690B220195A}" type="parTrans" cxnId="{D97A7FA9-55EE-4030-A289-213651C484F4}">
      <dgm:prSet/>
      <dgm:spPr/>
    </dgm:pt>
    <dgm:pt modelId="{91D0E384-6607-47C9-B75A-CB3E05CBF83F}" type="sibTrans" cxnId="{D97A7FA9-55EE-4030-A289-213651C484F4}">
      <dgm:prSet/>
      <dgm:spPr/>
    </dgm:pt>
    <dgm:pt modelId="{CC3FAEBA-0555-45D1-9017-58AC3A011C3F}">
      <dgm:prSet/>
      <dgm:spPr/>
      <dgm:t>
        <a:bodyPr/>
        <a:lstStyle/>
        <a:p>
          <a:endParaRPr lang="ru-RU"/>
        </a:p>
      </dgm:t>
    </dgm:pt>
    <dgm:pt modelId="{88D34A1A-2D02-400F-9E92-DB40EB96A989}" type="parTrans" cxnId="{EECF7D98-1C7B-47EF-A94C-0B123EE2435D}">
      <dgm:prSet/>
      <dgm:spPr/>
    </dgm:pt>
    <dgm:pt modelId="{58E90174-3839-474A-8325-131300A0DA78}" type="sibTrans" cxnId="{EECF7D98-1C7B-47EF-A94C-0B123EE2435D}">
      <dgm:prSet/>
      <dgm:spPr/>
    </dgm:pt>
    <dgm:pt modelId="{0332AF44-D256-4A86-9268-A761472FE754}" type="pres">
      <dgm:prSet presAssocID="{6F1B97CF-58DD-4137-BB33-20B3F47A54F1}" presName="cycle" presStyleCnt="0">
        <dgm:presLayoutVars>
          <dgm:dir/>
          <dgm:resizeHandles val="exact"/>
        </dgm:presLayoutVars>
      </dgm:prSet>
      <dgm:spPr/>
    </dgm:pt>
    <dgm:pt modelId="{73C6981C-40DC-4E9A-9770-C95E11248208}" type="pres">
      <dgm:prSet presAssocID="{81CA757F-1733-469D-84F3-05A291594BDA}" presName="dummy" presStyleCnt="0"/>
      <dgm:spPr/>
    </dgm:pt>
    <dgm:pt modelId="{FADFBF75-9374-40B5-B4BC-B15D61EA0688}" type="pres">
      <dgm:prSet presAssocID="{81CA757F-1733-469D-84F3-05A291594BDA}" presName="node" presStyleLbl="revTx" presStyleIdx="0" presStyleCnt="7">
        <dgm:presLayoutVars>
          <dgm:bulletEnabled val="1"/>
        </dgm:presLayoutVars>
      </dgm:prSet>
      <dgm:spPr/>
    </dgm:pt>
    <dgm:pt modelId="{7DDFB59A-E6CF-428D-890C-B6250073CC06}" type="pres">
      <dgm:prSet presAssocID="{1FB8217A-7CB6-4C62-BC64-5EAF9482936E}" presName="sibTrans" presStyleLbl="node1" presStyleIdx="0" presStyleCnt="7"/>
      <dgm:spPr/>
    </dgm:pt>
    <dgm:pt modelId="{38C24611-2E5E-4EB5-9619-A51803F395BE}" type="pres">
      <dgm:prSet presAssocID="{8DBEC9CF-3C90-47BF-823A-1660E1066269}" presName="dummy" presStyleCnt="0"/>
      <dgm:spPr/>
    </dgm:pt>
    <dgm:pt modelId="{38687E03-5815-4DFE-B0F1-8841D3B56839}" type="pres">
      <dgm:prSet presAssocID="{8DBEC9CF-3C90-47BF-823A-1660E1066269}" presName="node" presStyleLbl="revTx" presStyleIdx="1" presStyleCnt="7">
        <dgm:presLayoutVars>
          <dgm:bulletEnabled val="1"/>
        </dgm:presLayoutVars>
      </dgm:prSet>
      <dgm:spPr/>
    </dgm:pt>
    <dgm:pt modelId="{1832E159-692E-493A-B747-82ACCB65BC8C}" type="pres">
      <dgm:prSet presAssocID="{2F564521-0B99-4B20-AB13-C09E78CB50DA}" presName="sibTrans" presStyleLbl="node1" presStyleIdx="1" presStyleCnt="7"/>
      <dgm:spPr/>
    </dgm:pt>
    <dgm:pt modelId="{A918E2B7-E722-45F4-ABC7-C5DBC6613362}" type="pres">
      <dgm:prSet presAssocID="{DD21B799-A532-4755-9402-BE9C205397AB}" presName="dummy" presStyleCnt="0"/>
      <dgm:spPr/>
    </dgm:pt>
    <dgm:pt modelId="{1FF4E263-3F26-47AB-B708-97280DC91F93}" type="pres">
      <dgm:prSet presAssocID="{DD21B799-A532-4755-9402-BE9C205397AB}" presName="node" presStyleLbl="revTx" presStyleIdx="2" presStyleCnt="7">
        <dgm:presLayoutVars>
          <dgm:bulletEnabled val="1"/>
        </dgm:presLayoutVars>
      </dgm:prSet>
      <dgm:spPr/>
    </dgm:pt>
    <dgm:pt modelId="{11B4156D-C00F-4E15-A61C-5200BEC82570}" type="pres">
      <dgm:prSet presAssocID="{E39FCCB5-BB97-46C8-9DE7-20BCAB0D018B}" presName="sibTrans" presStyleLbl="node1" presStyleIdx="2" presStyleCnt="7"/>
      <dgm:spPr/>
    </dgm:pt>
    <dgm:pt modelId="{00C18A31-EF3E-4BB9-87F0-BD6DA0AB1919}" type="pres">
      <dgm:prSet presAssocID="{E2BFB3B4-8748-430A-910B-1FBD48D8FA7B}" presName="dummy" presStyleCnt="0"/>
      <dgm:spPr/>
    </dgm:pt>
    <dgm:pt modelId="{F90B76F8-273A-4A90-87CC-E3055517FE99}" type="pres">
      <dgm:prSet presAssocID="{E2BFB3B4-8748-430A-910B-1FBD48D8FA7B}" presName="node" presStyleLbl="revTx" presStyleIdx="3" presStyleCnt="7">
        <dgm:presLayoutVars>
          <dgm:bulletEnabled val="1"/>
        </dgm:presLayoutVars>
      </dgm:prSet>
      <dgm:spPr/>
    </dgm:pt>
    <dgm:pt modelId="{84C5F9B1-C505-4025-A7AF-CE936D17AB6D}" type="pres">
      <dgm:prSet presAssocID="{C690E463-288B-4A1C-B2BF-FE9711BC2E42}" presName="sibTrans" presStyleLbl="node1" presStyleIdx="3" presStyleCnt="7"/>
      <dgm:spPr/>
    </dgm:pt>
    <dgm:pt modelId="{75F73920-3066-4322-AC64-0B6C42DFCB1C}" type="pres">
      <dgm:prSet presAssocID="{A702DBAF-60F6-4FC1-A340-9959F3A90082}" presName="dummy" presStyleCnt="0"/>
      <dgm:spPr/>
    </dgm:pt>
    <dgm:pt modelId="{CBB55A15-4AAA-4132-9D12-8D62905F6BF2}" type="pres">
      <dgm:prSet presAssocID="{A702DBAF-60F6-4FC1-A340-9959F3A90082}" presName="node" presStyleLbl="revTx" presStyleIdx="4" presStyleCnt="7">
        <dgm:presLayoutVars>
          <dgm:bulletEnabled val="1"/>
        </dgm:presLayoutVars>
      </dgm:prSet>
      <dgm:spPr/>
    </dgm:pt>
    <dgm:pt modelId="{08678623-5396-4739-81C5-F0020B112C6C}" type="pres">
      <dgm:prSet presAssocID="{5F849B90-D916-43BC-86E4-9B45ACE731EF}" presName="sibTrans" presStyleLbl="node1" presStyleIdx="4" presStyleCnt="7"/>
      <dgm:spPr/>
    </dgm:pt>
    <dgm:pt modelId="{D4105BF6-714B-431C-9673-17C83F7B55B8}" type="pres">
      <dgm:prSet presAssocID="{3FC9672E-F665-47FA-B425-4BD3501E7CAE}" presName="dummy" presStyleCnt="0"/>
      <dgm:spPr/>
    </dgm:pt>
    <dgm:pt modelId="{1B098404-9607-4883-8DD0-58B1FF5643F0}" type="pres">
      <dgm:prSet presAssocID="{3FC9672E-F665-47FA-B425-4BD3501E7CAE}" presName="node" presStyleLbl="revTx" presStyleIdx="5" presStyleCnt="7">
        <dgm:presLayoutVars>
          <dgm:bulletEnabled val="1"/>
        </dgm:presLayoutVars>
      </dgm:prSet>
      <dgm:spPr/>
    </dgm:pt>
    <dgm:pt modelId="{6CA6C028-3D35-4E35-9091-EDD6593F8481}" type="pres">
      <dgm:prSet presAssocID="{91D0E384-6607-47C9-B75A-CB3E05CBF83F}" presName="sibTrans" presStyleLbl="node1" presStyleIdx="5" presStyleCnt="7"/>
      <dgm:spPr/>
    </dgm:pt>
    <dgm:pt modelId="{A1804D99-92D1-417C-B777-8FF5D72BB99B}" type="pres">
      <dgm:prSet presAssocID="{CC3FAEBA-0555-45D1-9017-58AC3A011C3F}" presName="dummy" presStyleCnt="0"/>
      <dgm:spPr/>
    </dgm:pt>
    <dgm:pt modelId="{41FDFF90-F9AF-4638-9678-51F8DED2AC6A}" type="pres">
      <dgm:prSet presAssocID="{CC3FAEBA-0555-45D1-9017-58AC3A011C3F}" presName="node" presStyleLbl="revTx" presStyleIdx="6" presStyleCnt="7">
        <dgm:presLayoutVars>
          <dgm:bulletEnabled val="1"/>
        </dgm:presLayoutVars>
      </dgm:prSet>
      <dgm:spPr/>
    </dgm:pt>
    <dgm:pt modelId="{7F41AD36-2753-404D-8413-63846A73B643}" type="pres">
      <dgm:prSet presAssocID="{58E90174-3839-474A-8325-131300A0DA78}" presName="sibTrans" presStyleLbl="node1" presStyleIdx="6" presStyleCnt="7"/>
      <dgm:spPr/>
    </dgm:pt>
  </dgm:ptLst>
  <dgm:cxnLst>
    <dgm:cxn modelId="{B09ED4B3-12CA-46A3-AD2D-777B0BD63B3B}" type="presOf" srcId="{C690E463-288B-4A1C-B2BF-FE9711BC2E42}" destId="{84C5F9B1-C505-4025-A7AF-CE936D17AB6D}" srcOrd="0" destOrd="0" presId="urn:microsoft.com/office/officeart/2005/8/layout/cycle1"/>
    <dgm:cxn modelId="{0355114A-7017-44A6-94AF-85B218E42D71}" srcId="{6F1B97CF-58DD-4137-BB33-20B3F47A54F1}" destId="{E2BFB3B4-8748-430A-910B-1FBD48D8FA7B}" srcOrd="3" destOrd="0" parTransId="{C2D9A211-F0C5-44EA-BDCF-780129AC91EF}" sibTransId="{C690E463-288B-4A1C-B2BF-FE9711BC2E42}"/>
    <dgm:cxn modelId="{8EAB4DDB-F425-4734-A74C-CAB5A35C409F}" type="presOf" srcId="{8DBEC9CF-3C90-47BF-823A-1660E1066269}" destId="{38687E03-5815-4DFE-B0F1-8841D3B56839}" srcOrd="0" destOrd="0" presId="urn:microsoft.com/office/officeart/2005/8/layout/cycle1"/>
    <dgm:cxn modelId="{18C0575C-2869-453A-BD99-242BA7EEF9FE}" type="presOf" srcId="{CC3FAEBA-0555-45D1-9017-58AC3A011C3F}" destId="{41FDFF90-F9AF-4638-9678-51F8DED2AC6A}" srcOrd="0" destOrd="0" presId="urn:microsoft.com/office/officeart/2005/8/layout/cycle1"/>
    <dgm:cxn modelId="{D97A7FA9-55EE-4030-A289-213651C484F4}" srcId="{6F1B97CF-58DD-4137-BB33-20B3F47A54F1}" destId="{3FC9672E-F665-47FA-B425-4BD3501E7CAE}" srcOrd="5" destOrd="0" parTransId="{BFC62AF8-BFD6-4EB1-B15A-4690B220195A}" sibTransId="{91D0E384-6607-47C9-B75A-CB3E05CBF83F}"/>
    <dgm:cxn modelId="{8A46216F-0890-47C0-B6B5-EB97AFCF9A1B}" srcId="{6F1B97CF-58DD-4137-BB33-20B3F47A54F1}" destId="{DD21B799-A532-4755-9402-BE9C205397AB}" srcOrd="2" destOrd="0" parTransId="{73F77F88-0E03-4228-B960-4EF8F4A7D6EA}" sibTransId="{E39FCCB5-BB97-46C8-9DE7-20BCAB0D018B}"/>
    <dgm:cxn modelId="{EECF7D98-1C7B-47EF-A94C-0B123EE2435D}" srcId="{6F1B97CF-58DD-4137-BB33-20B3F47A54F1}" destId="{CC3FAEBA-0555-45D1-9017-58AC3A011C3F}" srcOrd="6" destOrd="0" parTransId="{88D34A1A-2D02-400F-9E92-DB40EB96A989}" sibTransId="{58E90174-3839-474A-8325-131300A0DA78}"/>
    <dgm:cxn modelId="{209B5435-EB6B-4819-972B-F1BCCD317946}" type="presOf" srcId="{E2BFB3B4-8748-430A-910B-1FBD48D8FA7B}" destId="{F90B76F8-273A-4A90-87CC-E3055517FE99}" srcOrd="0" destOrd="0" presId="urn:microsoft.com/office/officeart/2005/8/layout/cycle1"/>
    <dgm:cxn modelId="{03E13F55-1E92-41EF-A131-BF3076E509BD}" type="presOf" srcId="{1FB8217A-7CB6-4C62-BC64-5EAF9482936E}" destId="{7DDFB59A-E6CF-428D-890C-B6250073CC06}" srcOrd="0" destOrd="0" presId="urn:microsoft.com/office/officeart/2005/8/layout/cycle1"/>
    <dgm:cxn modelId="{EF98298A-355D-4E41-B87B-2DC767FA0664}" type="presOf" srcId="{58E90174-3839-474A-8325-131300A0DA78}" destId="{7F41AD36-2753-404D-8413-63846A73B643}" srcOrd="0" destOrd="0" presId="urn:microsoft.com/office/officeart/2005/8/layout/cycle1"/>
    <dgm:cxn modelId="{756CD288-4FB6-4D2F-8045-2725A95F55D6}" srcId="{6F1B97CF-58DD-4137-BB33-20B3F47A54F1}" destId="{8DBEC9CF-3C90-47BF-823A-1660E1066269}" srcOrd="1" destOrd="0" parTransId="{9CBF0699-B9FC-4D45-AB1C-0396C43A0530}" sibTransId="{2F564521-0B99-4B20-AB13-C09E78CB50DA}"/>
    <dgm:cxn modelId="{F54130B3-BDE5-49B7-95C7-247AE692C793}" type="presOf" srcId="{DD21B799-A532-4755-9402-BE9C205397AB}" destId="{1FF4E263-3F26-47AB-B708-97280DC91F93}" srcOrd="0" destOrd="0" presId="urn:microsoft.com/office/officeart/2005/8/layout/cycle1"/>
    <dgm:cxn modelId="{160EFDCE-6052-43A4-9E9C-5B88E01977C4}" type="presOf" srcId="{6F1B97CF-58DD-4137-BB33-20B3F47A54F1}" destId="{0332AF44-D256-4A86-9268-A761472FE754}" srcOrd="0" destOrd="0" presId="urn:microsoft.com/office/officeart/2005/8/layout/cycle1"/>
    <dgm:cxn modelId="{B701B00B-C51F-4A53-9207-BB8E79315A2D}" type="presOf" srcId="{3FC9672E-F665-47FA-B425-4BD3501E7CAE}" destId="{1B098404-9607-4883-8DD0-58B1FF5643F0}" srcOrd="0" destOrd="0" presId="urn:microsoft.com/office/officeart/2005/8/layout/cycle1"/>
    <dgm:cxn modelId="{7345C44A-3CF6-4EED-8F8A-53262EA6D78E}" srcId="{6F1B97CF-58DD-4137-BB33-20B3F47A54F1}" destId="{81CA757F-1733-469D-84F3-05A291594BDA}" srcOrd="0" destOrd="0" parTransId="{2E420233-FC00-4008-BE89-009521B21A89}" sibTransId="{1FB8217A-7CB6-4C62-BC64-5EAF9482936E}"/>
    <dgm:cxn modelId="{402B0A3C-00D4-434D-B4B0-5FC9D0698E2C}" type="presOf" srcId="{81CA757F-1733-469D-84F3-05A291594BDA}" destId="{FADFBF75-9374-40B5-B4BC-B15D61EA0688}" srcOrd="0" destOrd="0" presId="urn:microsoft.com/office/officeart/2005/8/layout/cycle1"/>
    <dgm:cxn modelId="{6015788A-7329-41E6-8E68-EBD87768355C}" type="presOf" srcId="{2F564521-0B99-4B20-AB13-C09E78CB50DA}" destId="{1832E159-692E-493A-B747-82ACCB65BC8C}" srcOrd="0" destOrd="0" presId="urn:microsoft.com/office/officeart/2005/8/layout/cycle1"/>
    <dgm:cxn modelId="{17676F59-282E-4852-94C1-68AD3E74D3EC}" type="presOf" srcId="{91D0E384-6607-47C9-B75A-CB3E05CBF83F}" destId="{6CA6C028-3D35-4E35-9091-EDD6593F8481}" srcOrd="0" destOrd="0" presId="urn:microsoft.com/office/officeart/2005/8/layout/cycle1"/>
    <dgm:cxn modelId="{81E9D18D-7624-45CF-8CA9-788E73277C27}" type="presOf" srcId="{5F849B90-D916-43BC-86E4-9B45ACE731EF}" destId="{08678623-5396-4739-81C5-F0020B112C6C}" srcOrd="0" destOrd="0" presId="urn:microsoft.com/office/officeart/2005/8/layout/cycle1"/>
    <dgm:cxn modelId="{205A8078-60FC-4FF3-9256-51B9CD0A33AE}" type="presOf" srcId="{E39FCCB5-BB97-46C8-9DE7-20BCAB0D018B}" destId="{11B4156D-C00F-4E15-A61C-5200BEC82570}" srcOrd="0" destOrd="0" presId="urn:microsoft.com/office/officeart/2005/8/layout/cycle1"/>
    <dgm:cxn modelId="{B10CF9B9-FA4A-4183-B3AD-45D90D483275}" srcId="{6F1B97CF-58DD-4137-BB33-20B3F47A54F1}" destId="{A702DBAF-60F6-4FC1-A340-9959F3A90082}" srcOrd="4" destOrd="0" parTransId="{16C9AEAA-7C32-4AF0-9DFD-9D2CC86993E0}" sibTransId="{5F849B90-D916-43BC-86E4-9B45ACE731EF}"/>
    <dgm:cxn modelId="{D5A1AE41-4DC2-4BE6-AD74-83EC28A395C1}" type="presOf" srcId="{A702DBAF-60F6-4FC1-A340-9959F3A90082}" destId="{CBB55A15-4AAA-4132-9D12-8D62905F6BF2}" srcOrd="0" destOrd="0" presId="urn:microsoft.com/office/officeart/2005/8/layout/cycle1"/>
    <dgm:cxn modelId="{6D204183-2122-4262-AA32-D9EF252AF612}" type="presParOf" srcId="{0332AF44-D256-4A86-9268-A761472FE754}" destId="{73C6981C-40DC-4E9A-9770-C95E11248208}" srcOrd="0" destOrd="0" presId="urn:microsoft.com/office/officeart/2005/8/layout/cycle1"/>
    <dgm:cxn modelId="{E13F5CCC-56F4-4E1D-BA4D-4D61E769F0DB}" type="presParOf" srcId="{0332AF44-D256-4A86-9268-A761472FE754}" destId="{FADFBF75-9374-40B5-B4BC-B15D61EA0688}" srcOrd="1" destOrd="0" presId="urn:microsoft.com/office/officeart/2005/8/layout/cycle1"/>
    <dgm:cxn modelId="{202B29AF-0B7A-47A3-B9D5-1137058610A6}" type="presParOf" srcId="{0332AF44-D256-4A86-9268-A761472FE754}" destId="{7DDFB59A-E6CF-428D-890C-B6250073CC06}" srcOrd="2" destOrd="0" presId="urn:microsoft.com/office/officeart/2005/8/layout/cycle1"/>
    <dgm:cxn modelId="{659AED33-0DE2-484A-BADE-C10E6A635307}" type="presParOf" srcId="{0332AF44-D256-4A86-9268-A761472FE754}" destId="{38C24611-2E5E-4EB5-9619-A51803F395BE}" srcOrd="3" destOrd="0" presId="urn:microsoft.com/office/officeart/2005/8/layout/cycle1"/>
    <dgm:cxn modelId="{A8CDA64E-935D-482A-A94B-45C2767F6C27}" type="presParOf" srcId="{0332AF44-D256-4A86-9268-A761472FE754}" destId="{38687E03-5815-4DFE-B0F1-8841D3B56839}" srcOrd="4" destOrd="0" presId="urn:microsoft.com/office/officeart/2005/8/layout/cycle1"/>
    <dgm:cxn modelId="{5BDA6E6D-458B-4056-B7A8-B4F64051A05F}" type="presParOf" srcId="{0332AF44-D256-4A86-9268-A761472FE754}" destId="{1832E159-692E-493A-B747-82ACCB65BC8C}" srcOrd="5" destOrd="0" presId="urn:microsoft.com/office/officeart/2005/8/layout/cycle1"/>
    <dgm:cxn modelId="{4DDFCAE7-662E-403F-AF03-6EDAC13D3715}" type="presParOf" srcId="{0332AF44-D256-4A86-9268-A761472FE754}" destId="{A918E2B7-E722-45F4-ABC7-C5DBC6613362}" srcOrd="6" destOrd="0" presId="urn:microsoft.com/office/officeart/2005/8/layout/cycle1"/>
    <dgm:cxn modelId="{0091AAEC-CD43-4517-983B-3CBB3F8C9FFC}" type="presParOf" srcId="{0332AF44-D256-4A86-9268-A761472FE754}" destId="{1FF4E263-3F26-47AB-B708-97280DC91F93}" srcOrd="7" destOrd="0" presId="urn:microsoft.com/office/officeart/2005/8/layout/cycle1"/>
    <dgm:cxn modelId="{4AE53756-921F-4FFA-8023-1F492B372A27}" type="presParOf" srcId="{0332AF44-D256-4A86-9268-A761472FE754}" destId="{11B4156D-C00F-4E15-A61C-5200BEC82570}" srcOrd="8" destOrd="0" presId="urn:microsoft.com/office/officeart/2005/8/layout/cycle1"/>
    <dgm:cxn modelId="{E7B44E6C-4466-4309-A33A-0409F3426932}" type="presParOf" srcId="{0332AF44-D256-4A86-9268-A761472FE754}" destId="{00C18A31-EF3E-4BB9-87F0-BD6DA0AB1919}" srcOrd="9" destOrd="0" presId="urn:microsoft.com/office/officeart/2005/8/layout/cycle1"/>
    <dgm:cxn modelId="{7C9894E7-A00B-4B4B-86C7-7C484B0953B2}" type="presParOf" srcId="{0332AF44-D256-4A86-9268-A761472FE754}" destId="{F90B76F8-273A-4A90-87CC-E3055517FE99}" srcOrd="10" destOrd="0" presId="urn:microsoft.com/office/officeart/2005/8/layout/cycle1"/>
    <dgm:cxn modelId="{101E0987-66B4-4A21-B567-D32A6366AAB4}" type="presParOf" srcId="{0332AF44-D256-4A86-9268-A761472FE754}" destId="{84C5F9B1-C505-4025-A7AF-CE936D17AB6D}" srcOrd="11" destOrd="0" presId="urn:microsoft.com/office/officeart/2005/8/layout/cycle1"/>
    <dgm:cxn modelId="{16F72DD8-4F46-4B72-B2F7-33C6ADC9FA14}" type="presParOf" srcId="{0332AF44-D256-4A86-9268-A761472FE754}" destId="{75F73920-3066-4322-AC64-0B6C42DFCB1C}" srcOrd="12" destOrd="0" presId="urn:microsoft.com/office/officeart/2005/8/layout/cycle1"/>
    <dgm:cxn modelId="{70A75F86-D6A5-42BB-B593-F274FA67D9BB}" type="presParOf" srcId="{0332AF44-D256-4A86-9268-A761472FE754}" destId="{CBB55A15-4AAA-4132-9D12-8D62905F6BF2}" srcOrd="13" destOrd="0" presId="urn:microsoft.com/office/officeart/2005/8/layout/cycle1"/>
    <dgm:cxn modelId="{B1D35F0D-F7F6-483C-9895-4A051EC76936}" type="presParOf" srcId="{0332AF44-D256-4A86-9268-A761472FE754}" destId="{08678623-5396-4739-81C5-F0020B112C6C}" srcOrd="14" destOrd="0" presId="urn:microsoft.com/office/officeart/2005/8/layout/cycle1"/>
    <dgm:cxn modelId="{D92F71CE-8A70-4F8C-AB0F-40B36B996BF8}" type="presParOf" srcId="{0332AF44-D256-4A86-9268-A761472FE754}" destId="{D4105BF6-714B-431C-9673-17C83F7B55B8}" srcOrd="15" destOrd="0" presId="urn:microsoft.com/office/officeart/2005/8/layout/cycle1"/>
    <dgm:cxn modelId="{1E03EA77-A0D0-44EA-A166-AD1CBBCDA2DF}" type="presParOf" srcId="{0332AF44-D256-4A86-9268-A761472FE754}" destId="{1B098404-9607-4883-8DD0-58B1FF5643F0}" srcOrd="16" destOrd="0" presId="urn:microsoft.com/office/officeart/2005/8/layout/cycle1"/>
    <dgm:cxn modelId="{4EC67B1A-7E3B-4FF0-B271-19B98EE73B94}" type="presParOf" srcId="{0332AF44-D256-4A86-9268-A761472FE754}" destId="{6CA6C028-3D35-4E35-9091-EDD6593F8481}" srcOrd="17" destOrd="0" presId="urn:microsoft.com/office/officeart/2005/8/layout/cycle1"/>
    <dgm:cxn modelId="{1853D1D1-3C6F-4F38-B944-852AE16A4F54}" type="presParOf" srcId="{0332AF44-D256-4A86-9268-A761472FE754}" destId="{A1804D99-92D1-417C-B777-8FF5D72BB99B}" srcOrd="18" destOrd="0" presId="urn:microsoft.com/office/officeart/2005/8/layout/cycle1"/>
    <dgm:cxn modelId="{81F8C249-21E7-4735-8917-779F684FDD07}" type="presParOf" srcId="{0332AF44-D256-4A86-9268-A761472FE754}" destId="{41FDFF90-F9AF-4638-9678-51F8DED2AC6A}" srcOrd="19" destOrd="0" presId="urn:microsoft.com/office/officeart/2005/8/layout/cycle1"/>
    <dgm:cxn modelId="{B21B83DD-4A0B-48FA-B558-EC4FA5A1B158}" type="presParOf" srcId="{0332AF44-D256-4A86-9268-A761472FE754}" destId="{7F41AD36-2753-404D-8413-63846A73B64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DF6D4C2-9B18-4278-AB50-3E69025E8FC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8FD16E6-61C2-4906-A20E-F464B29DEE32}">
      <dgm:prSet/>
      <dgm:spPr/>
      <dgm:t>
        <a:bodyPr/>
        <a:lstStyle/>
        <a:p>
          <a:endParaRPr lang="ru-RU"/>
        </a:p>
      </dgm:t>
    </dgm:pt>
    <dgm:pt modelId="{259DF66D-BE0F-4866-8A1D-03CC2A4C84DB}" type="parTrans" cxnId="{5DA78EA5-16A7-4911-8A1E-2FF2C6D0D8B7}">
      <dgm:prSet/>
      <dgm:spPr/>
    </dgm:pt>
    <dgm:pt modelId="{B6C6AB81-82BF-4E75-93FA-CD57AD92B8A2}" type="sibTrans" cxnId="{5DA78EA5-16A7-4911-8A1E-2FF2C6D0D8B7}">
      <dgm:prSet/>
      <dgm:spPr/>
    </dgm:pt>
    <dgm:pt modelId="{B269CB7B-D89B-4CE7-A20D-DFD9C6286C73}">
      <dgm:prSet/>
      <dgm:spPr/>
      <dgm:t>
        <a:bodyPr/>
        <a:lstStyle/>
        <a:p>
          <a:endParaRPr lang="ru-RU"/>
        </a:p>
      </dgm:t>
    </dgm:pt>
    <dgm:pt modelId="{AE3851EE-76F8-4762-9A20-CBB1BA2D4FD8}" type="parTrans" cxnId="{8E540E91-8B34-4076-8F86-0288092DA620}">
      <dgm:prSet/>
      <dgm:spPr/>
    </dgm:pt>
    <dgm:pt modelId="{CCA967C8-B38A-4433-8365-1FAFE6374E91}" type="sibTrans" cxnId="{8E540E91-8B34-4076-8F86-0288092DA620}">
      <dgm:prSet/>
      <dgm:spPr/>
    </dgm:pt>
    <dgm:pt modelId="{7BF186CD-DB46-4CF2-9EF9-5AE3143EA08F}">
      <dgm:prSet/>
      <dgm:spPr/>
      <dgm:t>
        <a:bodyPr/>
        <a:lstStyle/>
        <a:p>
          <a:endParaRPr lang="ru-RU"/>
        </a:p>
      </dgm:t>
    </dgm:pt>
    <dgm:pt modelId="{90E427DD-0A8D-43E3-B3C5-B7DF2F0F083A}" type="parTrans" cxnId="{0B565049-701B-42EC-BBF3-5A8458872206}">
      <dgm:prSet/>
      <dgm:spPr/>
    </dgm:pt>
    <dgm:pt modelId="{8D06B762-2FDD-4CB5-A73F-E718799CDA8D}" type="sibTrans" cxnId="{0B565049-701B-42EC-BBF3-5A8458872206}">
      <dgm:prSet/>
      <dgm:spPr/>
    </dgm:pt>
    <dgm:pt modelId="{BA8F7000-DD25-4BA1-8041-D714D8688473}">
      <dgm:prSet/>
      <dgm:spPr/>
      <dgm:t>
        <a:bodyPr/>
        <a:lstStyle/>
        <a:p>
          <a:endParaRPr lang="ru-RU"/>
        </a:p>
      </dgm:t>
    </dgm:pt>
    <dgm:pt modelId="{840608FF-F569-4DA6-9EE5-1EA68A3E9C63}" type="parTrans" cxnId="{2B4BD880-7112-4EEB-860F-51D0DC8EEA60}">
      <dgm:prSet/>
      <dgm:spPr/>
    </dgm:pt>
    <dgm:pt modelId="{11D691F0-273C-448D-854E-566F6E6D0F6C}" type="sibTrans" cxnId="{2B4BD880-7112-4EEB-860F-51D0DC8EEA60}">
      <dgm:prSet/>
      <dgm:spPr/>
    </dgm:pt>
    <dgm:pt modelId="{528BB934-7617-4E37-B1FC-51D4E28AF02B}">
      <dgm:prSet/>
      <dgm:spPr/>
      <dgm:t>
        <a:bodyPr/>
        <a:lstStyle/>
        <a:p>
          <a:endParaRPr lang="ru-RU"/>
        </a:p>
      </dgm:t>
    </dgm:pt>
    <dgm:pt modelId="{BBD9FCEB-3828-4F38-8169-D6C3FEE3298A}" type="parTrans" cxnId="{B579FB5D-7C4B-4088-835F-90739FD45790}">
      <dgm:prSet/>
      <dgm:spPr/>
    </dgm:pt>
    <dgm:pt modelId="{6728F455-555F-4A0E-84A3-B4A1E2A7C5F6}" type="sibTrans" cxnId="{B579FB5D-7C4B-4088-835F-90739FD45790}">
      <dgm:prSet/>
      <dgm:spPr/>
    </dgm:pt>
    <dgm:pt modelId="{1E0DE8A9-CC98-4024-97BC-CFA00CB490E6}">
      <dgm:prSet/>
      <dgm:spPr/>
      <dgm:t>
        <a:bodyPr/>
        <a:lstStyle/>
        <a:p>
          <a:endParaRPr lang="ru-RU"/>
        </a:p>
      </dgm:t>
    </dgm:pt>
    <dgm:pt modelId="{1BCF0806-80BA-488F-A237-8C570FBAFD6A}" type="parTrans" cxnId="{19A7A5DC-DE9B-4524-921A-98A8F9F41196}">
      <dgm:prSet/>
      <dgm:spPr/>
    </dgm:pt>
    <dgm:pt modelId="{2A7CCA50-693A-411B-B2FF-6A1D876FEBCB}" type="sibTrans" cxnId="{19A7A5DC-DE9B-4524-921A-98A8F9F41196}">
      <dgm:prSet/>
      <dgm:spPr/>
    </dgm:pt>
    <dgm:pt modelId="{8373A37F-B0A5-402D-8FB6-4250E85060CD}">
      <dgm:prSet/>
      <dgm:spPr/>
      <dgm:t>
        <a:bodyPr/>
        <a:lstStyle/>
        <a:p>
          <a:endParaRPr lang="ru-RU"/>
        </a:p>
      </dgm:t>
    </dgm:pt>
    <dgm:pt modelId="{071C7585-4456-47AC-9341-636D9021EC2A}" type="parTrans" cxnId="{C545ED03-8126-44CC-8A85-263075491B4E}">
      <dgm:prSet/>
      <dgm:spPr/>
    </dgm:pt>
    <dgm:pt modelId="{A8BE9680-FF9B-48DE-ABBB-15AD02402D92}" type="sibTrans" cxnId="{C545ED03-8126-44CC-8A85-263075491B4E}">
      <dgm:prSet/>
      <dgm:spPr/>
    </dgm:pt>
    <dgm:pt modelId="{F797496D-024B-4FBE-B54F-E5170DD45540}" type="pres">
      <dgm:prSet presAssocID="{ADF6D4C2-9B18-4278-AB50-3E69025E8FC8}" presName="cycle" presStyleCnt="0">
        <dgm:presLayoutVars>
          <dgm:dir val="rev"/>
          <dgm:resizeHandles val="exact"/>
        </dgm:presLayoutVars>
      </dgm:prSet>
      <dgm:spPr/>
    </dgm:pt>
    <dgm:pt modelId="{4925375B-66CE-492D-ADDB-9CFC64C0D2A5}" type="pres">
      <dgm:prSet presAssocID="{98FD16E6-61C2-4906-A20E-F464B29DEE32}" presName="dummy" presStyleCnt="0"/>
      <dgm:spPr/>
    </dgm:pt>
    <dgm:pt modelId="{85557F20-7C9D-4BCA-8607-5550CF4D6987}" type="pres">
      <dgm:prSet presAssocID="{98FD16E6-61C2-4906-A20E-F464B29DEE32}" presName="node" presStyleLbl="revTx" presStyleIdx="0" presStyleCnt="7">
        <dgm:presLayoutVars>
          <dgm:bulletEnabled val="1"/>
        </dgm:presLayoutVars>
      </dgm:prSet>
      <dgm:spPr/>
    </dgm:pt>
    <dgm:pt modelId="{2FC3CF80-DEEE-4A70-837B-58C6A9D5DF98}" type="pres">
      <dgm:prSet presAssocID="{B6C6AB81-82BF-4E75-93FA-CD57AD92B8A2}" presName="sibTrans" presStyleLbl="node1" presStyleIdx="0" presStyleCnt="7"/>
      <dgm:spPr/>
    </dgm:pt>
    <dgm:pt modelId="{966A451B-8225-4AC2-B8D3-5A9A31471A0E}" type="pres">
      <dgm:prSet presAssocID="{B269CB7B-D89B-4CE7-A20D-DFD9C6286C73}" presName="dummy" presStyleCnt="0"/>
      <dgm:spPr/>
    </dgm:pt>
    <dgm:pt modelId="{7C1DB76F-FEC3-41D1-A0C7-6AE0F75BBEA8}" type="pres">
      <dgm:prSet presAssocID="{B269CB7B-D89B-4CE7-A20D-DFD9C6286C73}" presName="node" presStyleLbl="revTx" presStyleIdx="1" presStyleCnt="7">
        <dgm:presLayoutVars>
          <dgm:bulletEnabled val="1"/>
        </dgm:presLayoutVars>
      </dgm:prSet>
      <dgm:spPr/>
    </dgm:pt>
    <dgm:pt modelId="{CAADF1E0-BC99-457B-92C4-19FDC28BE864}" type="pres">
      <dgm:prSet presAssocID="{CCA967C8-B38A-4433-8365-1FAFE6374E91}" presName="sibTrans" presStyleLbl="node1" presStyleIdx="1" presStyleCnt="7"/>
      <dgm:spPr/>
    </dgm:pt>
    <dgm:pt modelId="{FA9B42C2-301B-4329-A705-5322AFB2BB2B}" type="pres">
      <dgm:prSet presAssocID="{7BF186CD-DB46-4CF2-9EF9-5AE3143EA08F}" presName="dummy" presStyleCnt="0"/>
      <dgm:spPr/>
    </dgm:pt>
    <dgm:pt modelId="{B20B508F-7107-4DB9-A942-14069615224C}" type="pres">
      <dgm:prSet presAssocID="{7BF186CD-DB46-4CF2-9EF9-5AE3143EA08F}" presName="node" presStyleLbl="revTx" presStyleIdx="2" presStyleCnt="7">
        <dgm:presLayoutVars>
          <dgm:bulletEnabled val="1"/>
        </dgm:presLayoutVars>
      </dgm:prSet>
      <dgm:spPr/>
    </dgm:pt>
    <dgm:pt modelId="{B535A6B8-78E9-4F11-AFA9-240509F19743}" type="pres">
      <dgm:prSet presAssocID="{8D06B762-2FDD-4CB5-A73F-E718799CDA8D}" presName="sibTrans" presStyleLbl="node1" presStyleIdx="2" presStyleCnt="7"/>
      <dgm:spPr/>
    </dgm:pt>
    <dgm:pt modelId="{A66137B1-704D-4FFD-B7C7-0971656B7C14}" type="pres">
      <dgm:prSet presAssocID="{BA8F7000-DD25-4BA1-8041-D714D8688473}" presName="dummy" presStyleCnt="0"/>
      <dgm:spPr/>
    </dgm:pt>
    <dgm:pt modelId="{8DE1C74A-60EB-4FA9-A2D6-AA1292BA2F56}" type="pres">
      <dgm:prSet presAssocID="{BA8F7000-DD25-4BA1-8041-D714D8688473}" presName="node" presStyleLbl="revTx" presStyleIdx="3" presStyleCnt="7">
        <dgm:presLayoutVars>
          <dgm:bulletEnabled val="1"/>
        </dgm:presLayoutVars>
      </dgm:prSet>
      <dgm:spPr/>
    </dgm:pt>
    <dgm:pt modelId="{66C1A06A-A4B6-4AEE-B890-DB9608BA9BDD}" type="pres">
      <dgm:prSet presAssocID="{11D691F0-273C-448D-854E-566F6E6D0F6C}" presName="sibTrans" presStyleLbl="node1" presStyleIdx="3" presStyleCnt="7"/>
      <dgm:spPr/>
    </dgm:pt>
    <dgm:pt modelId="{14BD4AEE-24A2-4653-A7CC-89E7A793EFF4}" type="pres">
      <dgm:prSet presAssocID="{528BB934-7617-4E37-B1FC-51D4E28AF02B}" presName="dummy" presStyleCnt="0"/>
      <dgm:spPr/>
    </dgm:pt>
    <dgm:pt modelId="{C6EABC74-BB44-4CA4-B193-EF92F8417CB3}" type="pres">
      <dgm:prSet presAssocID="{528BB934-7617-4E37-B1FC-51D4E28AF02B}" presName="node" presStyleLbl="revTx" presStyleIdx="4" presStyleCnt="7">
        <dgm:presLayoutVars>
          <dgm:bulletEnabled val="1"/>
        </dgm:presLayoutVars>
      </dgm:prSet>
      <dgm:spPr/>
    </dgm:pt>
    <dgm:pt modelId="{48D269E2-0BA8-45F5-B42F-0F1A86A1E5FD}" type="pres">
      <dgm:prSet presAssocID="{6728F455-555F-4A0E-84A3-B4A1E2A7C5F6}" presName="sibTrans" presStyleLbl="node1" presStyleIdx="4" presStyleCnt="7"/>
      <dgm:spPr/>
    </dgm:pt>
    <dgm:pt modelId="{4FF359BB-D6DB-4AA3-AA48-5AA7175FF46B}" type="pres">
      <dgm:prSet presAssocID="{1E0DE8A9-CC98-4024-97BC-CFA00CB490E6}" presName="dummy" presStyleCnt="0"/>
      <dgm:spPr/>
    </dgm:pt>
    <dgm:pt modelId="{879F7EFF-E84A-4F98-9F19-7929EFE68F9A}" type="pres">
      <dgm:prSet presAssocID="{1E0DE8A9-CC98-4024-97BC-CFA00CB490E6}" presName="node" presStyleLbl="revTx" presStyleIdx="5" presStyleCnt="7">
        <dgm:presLayoutVars>
          <dgm:bulletEnabled val="1"/>
        </dgm:presLayoutVars>
      </dgm:prSet>
      <dgm:spPr/>
    </dgm:pt>
    <dgm:pt modelId="{DF4D3444-C13E-4639-99A6-3B78612B96BE}" type="pres">
      <dgm:prSet presAssocID="{2A7CCA50-693A-411B-B2FF-6A1D876FEBCB}" presName="sibTrans" presStyleLbl="node1" presStyleIdx="5" presStyleCnt="7"/>
      <dgm:spPr/>
    </dgm:pt>
    <dgm:pt modelId="{1C01077F-2281-4620-939B-27F83A75697B}" type="pres">
      <dgm:prSet presAssocID="{8373A37F-B0A5-402D-8FB6-4250E85060CD}" presName="dummy" presStyleCnt="0"/>
      <dgm:spPr/>
    </dgm:pt>
    <dgm:pt modelId="{06295AED-DACE-45F6-9C4D-C161CB85DAE9}" type="pres">
      <dgm:prSet presAssocID="{8373A37F-B0A5-402D-8FB6-4250E85060CD}" presName="node" presStyleLbl="revTx" presStyleIdx="6" presStyleCnt="7">
        <dgm:presLayoutVars>
          <dgm:bulletEnabled val="1"/>
        </dgm:presLayoutVars>
      </dgm:prSet>
      <dgm:spPr/>
    </dgm:pt>
    <dgm:pt modelId="{81E9C080-E095-4971-B9BC-ABEC0760FACE}" type="pres">
      <dgm:prSet presAssocID="{A8BE9680-FF9B-48DE-ABBB-15AD02402D92}" presName="sibTrans" presStyleLbl="node1" presStyleIdx="6" presStyleCnt="7"/>
      <dgm:spPr/>
    </dgm:pt>
  </dgm:ptLst>
  <dgm:cxnLst>
    <dgm:cxn modelId="{CA5C5F2B-F658-4462-ABBD-4EEB2081C86E}" type="presOf" srcId="{ADF6D4C2-9B18-4278-AB50-3E69025E8FC8}" destId="{F797496D-024B-4FBE-B54F-E5170DD45540}" srcOrd="0" destOrd="0" presId="urn:microsoft.com/office/officeart/2005/8/layout/cycle1"/>
    <dgm:cxn modelId="{CE1F4958-048C-4021-BF6D-5B4CC8F36B6D}" type="presOf" srcId="{B269CB7B-D89B-4CE7-A20D-DFD9C6286C73}" destId="{7C1DB76F-FEC3-41D1-A0C7-6AE0F75BBEA8}" srcOrd="0" destOrd="0" presId="urn:microsoft.com/office/officeart/2005/8/layout/cycle1"/>
    <dgm:cxn modelId="{8E540E91-8B34-4076-8F86-0288092DA620}" srcId="{ADF6D4C2-9B18-4278-AB50-3E69025E8FC8}" destId="{B269CB7B-D89B-4CE7-A20D-DFD9C6286C73}" srcOrd="1" destOrd="0" parTransId="{AE3851EE-76F8-4762-9A20-CBB1BA2D4FD8}" sibTransId="{CCA967C8-B38A-4433-8365-1FAFE6374E91}"/>
    <dgm:cxn modelId="{0B565049-701B-42EC-BBF3-5A8458872206}" srcId="{ADF6D4C2-9B18-4278-AB50-3E69025E8FC8}" destId="{7BF186CD-DB46-4CF2-9EF9-5AE3143EA08F}" srcOrd="2" destOrd="0" parTransId="{90E427DD-0A8D-43E3-B3C5-B7DF2F0F083A}" sibTransId="{8D06B762-2FDD-4CB5-A73F-E718799CDA8D}"/>
    <dgm:cxn modelId="{AA1B4FED-B735-41F3-872F-9611F35E2007}" type="presOf" srcId="{11D691F0-273C-448D-854E-566F6E6D0F6C}" destId="{66C1A06A-A4B6-4AEE-B890-DB9608BA9BDD}" srcOrd="0" destOrd="0" presId="urn:microsoft.com/office/officeart/2005/8/layout/cycle1"/>
    <dgm:cxn modelId="{7B419BDF-40C6-4848-B38D-B39705EA8608}" type="presOf" srcId="{2A7CCA50-693A-411B-B2FF-6A1D876FEBCB}" destId="{DF4D3444-C13E-4639-99A6-3B78612B96BE}" srcOrd="0" destOrd="0" presId="urn:microsoft.com/office/officeart/2005/8/layout/cycle1"/>
    <dgm:cxn modelId="{B579FB5D-7C4B-4088-835F-90739FD45790}" srcId="{ADF6D4C2-9B18-4278-AB50-3E69025E8FC8}" destId="{528BB934-7617-4E37-B1FC-51D4E28AF02B}" srcOrd="4" destOrd="0" parTransId="{BBD9FCEB-3828-4F38-8169-D6C3FEE3298A}" sibTransId="{6728F455-555F-4A0E-84A3-B4A1E2A7C5F6}"/>
    <dgm:cxn modelId="{DD4755A3-C453-4733-A845-AC9E8B815E4E}" type="presOf" srcId="{98FD16E6-61C2-4906-A20E-F464B29DEE32}" destId="{85557F20-7C9D-4BCA-8607-5550CF4D6987}" srcOrd="0" destOrd="0" presId="urn:microsoft.com/office/officeart/2005/8/layout/cycle1"/>
    <dgm:cxn modelId="{284FF044-CCDB-4AB2-B247-240F12E04D10}" type="presOf" srcId="{7BF186CD-DB46-4CF2-9EF9-5AE3143EA08F}" destId="{B20B508F-7107-4DB9-A942-14069615224C}" srcOrd="0" destOrd="0" presId="urn:microsoft.com/office/officeart/2005/8/layout/cycle1"/>
    <dgm:cxn modelId="{5DA78EA5-16A7-4911-8A1E-2FF2C6D0D8B7}" srcId="{ADF6D4C2-9B18-4278-AB50-3E69025E8FC8}" destId="{98FD16E6-61C2-4906-A20E-F464B29DEE32}" srcOrd="0" destOrd="0" parTransId="{259DF66D-BE0F-4866-8A1D-03CC2A4C84DB}" sibTransId="{B6C6AB81-82BF-4E75-93FA-CD57AD92B8A2}"/>
    <dgm:cxn modelId="{C0546582-5603-46A6-9A19-AF687A39388E}" type="presOf" srcId="{CCA967C8-B38A-4433-8365-1FAFE6374E91}" destId="{CAADF1E0-BC99-457B-92C4-19FDC28BE864}" srcOrd="0" destOrd="0" presId="urn:microsoft.com/office/officeart/2005/8/layout/cycle1"/>
    <dgm:cxn modelId="{C545ED03-8126-44CC-8A85-263075491B4E}" srcId="{ADF6D4C2-9B18-4278-AB50-3E69025E8FC8}" destId="{8373A37F-B0A5-402D-8FB6-4250E85060CD}" srcOrd="6" destOrd="0" parTransId="{071C7585-4456-47AC-9341-636D9021EC2A}" sibTransId="{A8BE9680-FF9B-48DE-ABBB-15AD02402D92}"/>
    <dgm:cxn modelId="{AC47CD7D-4F36-4941-9F15-7DCD0863553C}" type="presOf" srcId="{6728F455-555F-4A0E-84A3-B4A1E2A7C5F6}" destId="{48D269E2-0BA8-45F5-B42F-0F1A86A1E5FD}" srcOrd="0" destOrd="0" presId="urn:microsoft.com/office/officeart/2005/8/layout/cycle1"/>
    <dgm:cxn modelId="{15703D73-86F5-4904-B9EB-8DC2A47EDBD3}" type="presOf" srcId="{BA8F7000-DD25-4BA1-8041-D714D8688473}" destId="{8DE1C74A-60EB-4FA9-A2D6-AA1292BA2F56}" srcOrd="0" destOrd="0" presId="urn:microsoft.com/office/officeart/2005/8/layout/cycle1"/>
    <dgm:cxn modelId="{19A7A5DC-DE9B-4524-921A-98A8F9F41196}" srcId="{ADF6D4C2-9B18-4278-AB50-3E69025E8FC8}" destId="{1E0DE8A9-CC98-4024-97BC-CFA00CB490E6}" srcOrd="5" destOrd="0" parTransId="{1BCF0806-80BA-488F-A237-8C570FBAFD6A}" sibTransId="{2A7CCA50-693A-411B-B2FF-6A1D876FEBCB}"/>
    <dgm:cxn modelId="{92829414-CC5B-47F1-B151-4B88E2769F77}" type="presOf" srcId="{8373A37F-B0A5-402D-8FB6-4250E85060CD}" destId="{06295AED-DACE-45F6-9C4D-C161CB85DAE9}" srcOrd="0" destOrd="0" presId="urn:microsoft.com/office/officeart/2005/8/layout/cycle1"/>
    <dgm:cxn modelId="{6CD904CB-7B0A-46CA-AB29-E54F06DBDB67}" type="presOf" srcId="{A8BE9680-FF9B-48DE-ABBB-15AD02402D92}" destId="{81E9C080-E095-4971-B9BC-ABEC0760FACE}" srcOrd="0" destOrd="0" presId="urn:microsoft.com/office/officeart/2005/8/layout/cycle1"/>
    <dgm:cxn modelId="{2E61FFB9-D2A8-4C85-B004-0BBB22EBABEC}" type="presOf" srcId="{8D06B762-2FDD-4CB5-A73F-E718799CDA8D}" destId="{B535A6B8-78E9-4F11-AFA9-240509F19743}" srcOrd="0" destOrd="0" presId="urn:microsoft.com/office/officeart/2005/8/layout/cycle1"/>
    <dgm:cxn modelId="{6BA317FA-39AA-4260-B06D-E6BB15CD8520}" type="presOf" srcId="{B6C6AB81-82BF-4E75-93FA-CD57AD92B8A2}" destId="{2FC3CF80-DEEE-4A70-837B-58C6A9D5DF98}" srcOrd="0" destOrd="0" presId="urn:microsoft.com/office/officeart/2005/8/layout/cycle1"/>
    <dgm:cxn modelId="{C72B8D48-434F-4960-A5B4-F4485E893315}" type="presOf" srcId="{1E0DE8A9-CC98-4024-97BC-CFA00CB490E6}" destId="{879F7EFF-E84A-4F98-9F19-7929EFE68F9A}" srcOrd="0" destOrd="0" presId="urn:microsoft.com/office/officeart/2005/8/layout/cycle1"/>
    <dgm:cxn modelId="{68238616-1A8E-4599-959F-6A89987F00D8}" type="presOf" srcId="{528BB934-7617-4E37-B1FC-51D4E28AF02B}" destId="{C6EABC74-BB44-4CA4-B193-EF92F8417CB3}" srcOrd="0" destOrd="0" presId="urn:microsoft.com/office/officeart/2005/8/layout/cycle1"/>
    <dgm:cxn modelId="{2B4BD880-7112-4EEB-860F-51D0DC8EEA60}" srcId="{ADF6D4C2-9B18-4278-AB50-3E69025E8FC8}" destId="{BA8F7000-DD25-4BA1-8041-D714D8688473}" srcOrd="3" destOrd="0" parTransId="{840608FF-F569-4DA6-9EE5-1EA68A3E9C63}" sibTransId="{11D691F0-273C-448D-854E-566F6E6D0F6C}"/>
    <dgm:cxn modelId="{3EF913BC-132A-498F-A223-6033DDB90312}" type="presParOf" srcId="{F797496D-024B-4FBE-B54F-E5170DD45540}" destId="{4925375B-66CE-492D-ADDB-9CFC64C0D2A5}" srcOrd="0" destOrd="0" presId="urn:microsoft.com/office/officeart/2005/8/layout/cycle1"/>
    <dgm:cxn modelId="{BF115148-1CE2-4595-AB29-712797E393D7}" type="presParOf" srcId="{F797496D-024B-4FBE-B54F-E5170DD45540}" destId="{85557F20-7C9D-4BCA-8607-5550CF4D6987}" srcOrd="1" destOrd="0" presId="urn:microsoft.com/office/officeart/2005/8/layout/cycle1"/>
    <dgm:cxn modelId="{80070ACF-D830-4C70-9D27-27AED67D86E5}" type="presParOf" srcId="{F797496D-024B-4FBE-B54F-E5170DD45540}" destId="{2FC3CF80-DEEE-4A70-837B-58C6A9D5DF98}" srcOrd="2" destOrd="0" presId="urn:microsoft.com/office/officeart/2005/8/layout/cycle1"/>
    <dgm:cxn modelId="{E4BB86F3-A5A5-4D00-8C29-EF9F20AFB368}" type="presParOf" srcId="{F797496D-024B-4FBE-B54F-E5170DD45540}" destId="{966A451B-8225-4AC2-B8D3-5A9A31471A0E}" srcOrd="3" destOrd="0" presId="urn:microsoft.com/office/officeart/2005/8/layout/cycle1"/>
    <dgm:cxn modelId="{A3D0A68C-963C-4AF1-99CB-EE28D92E20BB}" type="presParOf" srcId="{F797496D-024B-4FBE-B54F-E5170DD45540}" destId="{7C1DB76F-FEC3-41D1-A0C7-6AE0F75BBEA8}" srcOrd="4" destOrd="0" presId="urn:microsoft.com/office/officeart/2005/8/layout/cycle1"/>
    <dgm:cxn modelId="{254B15DB-08EB-4AE1-A3A7-0D5586373298}" type="presParOf" srcId="{F797496D-024B-4FBE-B54F-E5170DD45540}" destId="{CAADF1E0-BC99-457B-92C4-19FDC28BE864}" srcOrd="5" destOrd="0" presId="urn:microsoft.com/office/officeart/2005/8/layout/cycle1"/>
    <dgm:cxn modelId="{2F1F1679-6FFA-48E6-A580-05E35DD747D5}" type="presParOf" srcId="{F797496D-024B-4FBE-B54F-E5170DD45540}" destId="{FA9B42C2-301B-4329-A705-5322AFB2BB2B}" srcOrd="6" destOrd="0" presId="urn:microsoft.com/office/officeart/2005/8/layout/cycle1"/>
    <dgm:cxn modelId="{A613E050-3D28-4266-A301-6469CF36A745}" type="presParOf" srcId="{F797496D-024B-4FBE-B54F-E5170DD45540}" destId="{B20B508F-7107-4DB9-A942-14069615224C}" srcOrd="7" destOrd="0" presId="urn:microsoft.com/office/officeart/2005/8/layout/cycle1"/>
    <dgm:cxn modelId="{BA6C3880-F9E0-4EF1-A4F4-9C383EF289BC}" type="presParOf" srcId="{F797496D-024B-4FBE-B54F-E5170DD45540}" destId="{B535A6B8-78E9-4F11-AFA9-240509F19743}" srcOrd="8" destOrd="0" presId="urn:microsoft.com/office/officeart/2005/8/layout/cycle1"/>
    <dgm:cxn modelId="{D884F35A-3A61-42AC-9DDC-0D5AB5EB994F}" type="presParOf" srcId="{F797496D-024B-4FBE-B54F-E5170DD45540}" destId="{A66137B1-704D-4FFD-B7C7-0971656B7C14}" srcOrd="9" destOrd="0" presId="urn:microsoft.com/office/officeart/2005/8/layout/cycle1"/>
    <dgm:cxn modelId="{01C9C3F3-C074-44D8-8905-14D5B1F8A33A}" type="presParOf" srcId="{F797496D-024B-4FBE-B54F-E5170DD45540}" destId="{8DE1C74A-60EB-4FA9-A2D6-AA1292BA2F56}" srcOrd="10" destOrd="0" presId="urn:microsoft.com/office/officeart/2005/8/layout/cycle1"/>
    <dgm:cxn modelId="{D3847B65-F18F-4BC1-96CD-08D179BECCB8}" type="presParOf" srcId="{F797496D-024B-4FBE-B54F-E5170DD45540}" destId="{66C1A06A-A4B6-4AEE-B890-DB9608BA9BDD}" srcOrd="11" destOrd="0" presId="urn:microsoft.com/office/officeart/2005/8/layout/cycle1"/>
    <dgm:cxn modelId="{3052E852-801D-438A-B7DD-37A026884562}" type="presParOf" srcId="{F797496D-024B-4FBE-B54F-E5170DD45540}" destId="{14BD4AEE-24A2-4653-A7CC-89E7A793EFF4}" srcOrd="12" destOrd="0" presId="urn:microsoft.com/office/officeart/2005/8/layout/cycle1"/>
    <dgm:cxn modelId="{07905DD2-0AFF-4119-961E-B04169A2110F}" type="presParOf" srcId="{F797496D-024B-4FBE-B54F-E5170DD45540}" destId="{C6EABC74-BB44-4CA4-B193-EF92F8417CB3}" srcOrd="13" destOrd="0" presId="urn:microsoft.com/office/officeart/2005/8/layout/cycle1"/>
    <dgm:cxn modelId="{5BD650AC-1311-43B6-9973-66DD62BF41F2}" type="presParOf" srcId="{F797496D-024B-4FBE-B54F-E5170DD45540}" destId="{48D269E2-0BA8-45F5-B42F-0F1A86A1E5FD}" srcOrd="14" destOrd="0" presId="urn:microsoft.com/office/officeart/2005/8/layout/cycle1"/>
    <dgm:cxn modelId="{479BFE76-FE04-49AE-9288-004BBA5E24B0}" type="presParOf" srcId="{F797496D-024B-4FBE-B54F-E5170DD45540}" destId="{4FF359BB-D6DB-4AA3-AA48-5AA7175FF46B}" srcOrd="15" destOrd="0" presId="urn:microsoft.com/office/officeart/2005/8/layout/cycle1"/>
    <dgm:cxn modelId="{71EA1758-716A-46E7-8FDA-EBD464492365}" type="presParOf" srcId="{F797496D-024B-4FBE-B54F-E5170DD45540}" destId="{879F7EFF-E84A-4F98-9F19-7929EFE68F9A}" srcOrd="16" destOrd="0" presId="urn:microsoft.com/office/officeart/2005/8/layout/cycle1"/>
    <dgm:cxn modelId="{4C9158D4-43F6-4B3B-A5DD-2249676D61E0}" type="presParOf" srcId="{F797496D-024B-4FBE-B54F-E5170DD45540}" destId="{DF4D3444-C13E-4639-99A6-3B78612B96BE}" srcOrd="17" destOrd="0" presId="urn:microsoft.com/office/officeart/2005/8/layout/cycle1"/>
    <dgm:cxn modelId="{C2073881-E4C6-4ED9-BCFA-5CAF5D2C5ABF}" type="presParOf" srcId="{F797496D-024B-4FBE-B54F-E5170DD45540}" destId="{1C01077F-2281-4620-939B-27F83A75697B}" srcOrd="18" destOrd="0" presId="urn:microsoft.com/office/officeart/2005/8/layout/cycle1"/>
    <dgm:cxn modelId="{C2332050-1A52-4BB2-AB43-7ABBA99AB83D}" type="presParOf" srcId="{F797496D-024B-4FBE-B54F-E5170DD45540}" destId="{06295AED-DACE-45F6-9C4D-C161CB85DAE9}" srcOrd="19" destOrd="0" presId="urn:microsoft.com/office/officeart/2005/8/layout/cycle1"/>
    <dgm:cxn modelId="{E679F5E8-A1C1-4CEE-A702-774CC7D48157}" type="presParOf" srcId="{F797496D-024B-4FBE-B54F-E5170DD45540}" destId="{81E9C080-E095-4971-B9BC-ABEC0760FACE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4A5BB-C22A-436F-8721-BBB2853821B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6FFD788E-223D-4FAF-82B3-45D4A86A9773}">
      <dgm:prSet/>
      <dgm:spPr/>
      <dgm:t>
        <a:bodyPr/>
        <a:lstStyle/>
        <a:p>
          <a:endParaRPr lang="ru-RU"/>
        </a:p>
      </dgm:t>
    </dgm:pt>
    <dgm:pt modelId="{5AA96BF9-A285-43FF-8F1A-10160B60EA5B}" type="parTrans" cxnId="{9B11933E-8575-4F1A-BBE6-C28E1FE2B93F}">
      <dgm:prSet/>
      <dgm:spPr/>
    </dgm:pt>
    <dgm:pt modelId="{74CFF70D-EABC-4B7C-8724-FF6DCC9EF257}" type="sibTrans" cxnId="{9B11933E-8575-4F1A-BBE6-C28E1FE2B93F}">
      <dgm:prSet/>
      <dgm:spPr/>
    </dgm:pt>
    <dgm:pt modelId="{75B3F882-EB91-4E74-B6D2-1F2B2493C47C}">
      <dgm:prSet/>
      <dgm:spPr/>
      <dgm:t>
        <a:bodyPr/>
        <a:lstStyle/>
        <a:p>
          <a:endParaRPr lang="ru-RU"/>
        </a:p>
      </dgm:t>
    </dgm:pt>
    <dgm:pt modelId="{EB3D3C4E-4CC9-4197-89F5-5DDB8E020233}" type="parTrans" cxnId="{0EE45D0D-858E-4194-9D3B-5EB90BFB49AD}">
      <dgm:prSet/>
      <dgm:spPr/>
    </dgm:pt>
    <dgm:pt modelId="{709F0C02-5265-4323-BA3C-C67378F5E2F0}" type="sibTrans" cxnId="{0EE45D0D-858E-4194-9D3B-5EB90BFB49AD}">
      <dgm:prSet/>
      <dgm:spPr/>
    </dgm:pt>
    <dgm:pt modelId="{44F63F03-9D6C-40DC-BB16-0C7403ECF0A2}">
      <dgm:prSet/>
      <dgm:spPr/>
      <dgm:t>
        <a:bodyPr/>
        <a:lstStyle/>
        <a:p>
          <a:endParaRPr lang="ru-RU"/>
        </a:p>
      </dgm:t>
    </dgm:pt>
    <dgm:pt modelId="{089665CB-4BAE-4B17-84B5-65CB0B4D7B41}" type="parTrans" cxnId="{9AE85A55-6520-480C-ACB7-2D57987E7234}">
      <dgm:prSet/>
      <dgm:spPr/>
    </dgm:pt>
    <dgm:pt modelId="{9176F00B-ABDC-40DA-B3A4-D6009AF382DC}" type="sibTrans" cxnId="{9AE85A55-6520-480C-ACB7-2D57987E7234}">
      <dgm:prSet/>
      <dgm:spPr/>
    </dgm:pt>
    <dgm:pt modelId="{D0D7DDB5-6E53-4695-9692-AAF2D64CBE38}">
      <dgm:prSet/>
      <dgm:spPr/>
      <dgm:t>
        <a:bodyPr/>
        <a:lstStyle/>
        <a:p>
          <a:endParaRPr lang="ru-RU"/>
        </a:p>
      </dgm:t>
    </dgm:pt>
    <dgm:pt modelId="{1590EA12-DF5F-45F3-BAFA-503162347FE7}" type="parTrans" cxnId="{49E9A584-6C06-4A45-A1F3-C4DAFE220B81}">
      <dgm:prSet/>
      <dgm:spPr/>
    </dgm:pt>
    <dgm:pt modelId="{6665CDB9-6DB6-4658-B4E9-84AD0CB85487}" type="sibTrans" cxnId="{49E9A584-6C06-4A45-A1F3-C4DAFE220B81}">
      <dgm:prSet/>
      <dgm:spPr/>
    </dgm:pt>
    <dgm:pt modelId="{1A66ABEF-7C18-4D1C-9984-BBE52D10DBDA}">
      <dgm:prSet/>
      <dgm:spPr/>
      <dgm:t>
        <a:bodyPr/>
        <a:lstStyle/>
        <a:p>
          <a:endParaRPr lang="ru-RU"/>
        </a:p>
      </dgm:t>
    </dgm:pt>
    <dgm:pt modelId="{7323F7C1-8EE2-4A5B-9048-7F3ADD910E11}" type="parTrans" cxnId="{AD553825-0E06-4667-B8B6-E7168CD3E555}">
      <dgm:prSet/>
      <dgm:spPr/>
    </dgm:pt>
    <dgm:pt modelId="{E65156C0-4919-4BA2-8AB7-7500E9CCBBF8}" type="sibTrans" cxnId="{AD553825-0E06-4667-B8B6-E7168CD3E555}">
      <dgm:prSet/>
      <dgm:spPr/>
    </dgm:pt>
    <dgm:pt modelId="{B9206669-C072-4574-BD95-2AC8472D6370}">
      <dgm:prSet/>
      <dgm:spPr/>
      <dgm:t>
        <a:bodyPr/>
        <a:lstStyle/>
        <a:p>
          <a:endParaRPr lang="ru-RU"/>
        </a:p>
      </dgm:t>
    </dgm:pt>
    <dgm:pt modelId="{DDFFA5E7-9B09-428B-BCBB-B3C7FA854380}" type="parTrans" cxnId="{EF23A7A3-BD09-416B-9C00-2BCAAFFD8B7E}">
      <dgm:prSet/>
      <dgm:spPr/>
    </dgm:pt>
    <dgm:pt modelId="{9AB55BC3-3751-463F-B82B-DA518345E690}" type="sibTrans" cxnId="{EF23A7A3-BD09-416B-9C00-2BCAAFFD8B7E}">
      <dgm:prSet/>
      <dgm:spPr/>
    </dgm:pt>
    <dgm:pt modelId="{79E54B92-A26B-41AA-A5FD-7077E5E74036}">
      <dgm:prSet/>
      <dgm:spPr/>
      <dgm:t>
        <a:bodyPr/>
        <a:lstStyle/>
        <a:p>
          <a:endParaRPr lang="ru-RU"/>
        </a:p>
      </dgm:t>
    </dgm:pt>
    <dgm:pt modelId="{33F5D141-7390-486F-B7F9-FDD8FAD89F1E}" type="parTrans" cxnId="{A8F205E6-32D2-4D91-B9D4-689157476245}">
      <dgm:prSet/>
      <dgm:spPr/>
    </dgm:pt>
    <dgm:pt modelId="{479FCB01-7478-4796-98B8-0BC8CF12E086}" type="sibTrans" cxnId="{A8F205E6-32D2-4D91-B9D4-689157476245}">
      <dgm:prSet/>
      <dgm:spPr/>
    </dgm:pt>
    <dgm:pt modelId="{FDB4B9C0-C4F5-45B0-B08B-CFB50C59E805}" type="pres">
      <dgm:prSet presAssocID="{A064A5BB-C22A-436F-8721-BBB2853821BF}" presName="cycle" presStyleCnt="0">
        <dgm:presLayoutVars>
          <dgm:dir/>
          <dgm:resizeHandles val="exact"/>
        </dgm:presLayoutVars>
      </dgm:prSet>
      <dgm:spPr/>
    </dgm:pt>
    <dgm:pt modelId="{0716B457-ED2F-41BE-B0FC-F9073DCF94D3}" type="pres">
      <dgm:prSet presAssocID="{6FFD788E-223D-4FAF-82B3-45D4A86A9773}" presName="dummy" presStyleCnt="0"/>
      <dgm:spPr/>
    </dgm:pt>
    <dgm:pt modelId="{2423B60F-EA42-483D-946F-A08966DBC244}" type="pres">
      <dgm:prSet presAssocID="{6FFD788E-223D-4FAF-82B3-45D4A86A9773}" presName="node" presStyleLbl="revTx" presStyleIdx="0" presStyleCnt="7">
        <dgm:presLayoutVars>
          <dgm:bulletEnabled val="1"/>
        </dgm:presLayoutVars>
      </dgm:prSet>
      <dgm:spPr/>
    </dgm:pt>
    <dgm:pt modelId="{8B360090-CC08-4732-A694-E56D467E0984}" type="pres">
      <dgm:prSet presAssocID="{74CFF70D-EABC-4B7C-8724-FF6DCC9EF257}" presName="sibTrans" presStyleLbl="node1" presStyleIdx="0" presStyleCnt="7"/>
      <dgm:spPr/>
    </dgm:pt>
    <dgm:pt modelId="{1D7CC8B5-F352-4425-A325-A3144ABB1B8E}" type="pres">
      <dgm:prSet presAssocID="{75B3F882-EB91-4E74-B6D2-1F2B2493C47C}" presName="dummy" presStyleCnt="0"/>
      <dgm:spPr/>
    </dgm:pt>
    <dgm:pt modelId="{61E2B201-163B-46EB-B4D0-2FC43CC0CFEF}" type="pres">
      <dgm:prSet presAssocID="{75B3F882-EB91-4E74-B6D2-1F2B2493C47C}" presName="node" presStyleLbl="revTx" presStyleIdx="1" presStyleCnt="7">
        <dgm:presLayoutVars>
          <dgm:bulletEnabled val="1"/>
        </dgm:presLayoutVars>
      </dgm:prSet>
      <dgm:spPr/>
    </dgm:pt>
    <dgm:pt modelId="{1A979EB4-A6CF-4DD6-B31C-DEC81A402728}" type="pres">
      <dgm:prSet presAssocID="{709F0C02-5265-4323-BA3C-C67378F5E2F0}" presName="sibTrans" presStyleLbl="node1" presStyleIdx="1" presStyleCnt="7"/>
      <dgm:spPr/>
    </dgm:pt>
    <dgm:pt modelId="{5B80B6A0-31B4-49EB-B464-33291845E620}" type="pres">
      <dgm:prSet presAssocID="{44F63F03-9D6C-40DC-BB16-0C7403ECF0A2}" presName="dummy" presStyleCnt="0"/>
      <dgm:spPr/>
    </dgm:pt>
    <dgm:pt modelId="{F9B3C85E-42C3-4A18-ACA2-31F0180F014B}" type="pres">
      <dgm:prSet presAssocID="{44F63F03-9D6C-40DC-BB16-0C7403ECF0A2}" presName="node" presStyleLbl="revTx" presStyleIdx="2" presStyleCnt="7">
        <dgm:presLayoutVars>
          <dgm:bulletEnabled val="1"/>
        </dgm:presLayoutVars>
      </dgm:prSet>
      <dgm:spPr/>
    </dgm:pt>
    <dgm:pt modelId="{E97C476B-2DC3-4FD0-AC0E-C4FED45F2544}" type="pres">
      <dgm:prSet presAssocID="{9176F00B-ABDC-40DA-B3A4-D6009AF382DC}" presName="sibTrans" presStyleLbl="node1" presStyleIdx="2" presStyleCnt="7"/>
      <dgm:spPr/>
    </dgm:pt>
    <dgm:pt modelId="{49343219-D0BB-4F43-8809-90C50D3809C0}" type="pres">
      <dgm:prSet presAssocID="{D0D7DDB5-6E53-4695-9692-AAF2D64CBE38}" presName="dummy" presStyleCnt="0"/>
      <dgm:spPr/>
    </dgm:pt>
    <dgm:pt modelId="{0B71F18B-9A53-49ED-A511-7094C753056F}" type="pres">
      <dgm:prSet presAssocID="{D0D7DDB5-6E53-4695-9692-AAF2D64CBE38}" presName="node" presStyleLbl="revTx" presStyleIdx="3" presStyleCnt="7">
        <dgm:presLayoutVars>
          <dgm:bulletEnabled val="1"/>
        </dgm:presLayoutVars>
      </dgm:prSet>
      <dgm:spPr/>
    </dgm:pt>
    <dgm:pt modelId="{5D822183-FDC1-45F1-AD35-87F0C2CBAD10}" type="pres">
      <dgm:prSet presAssocID="{6665CDB9-6DB6-4658-B4E9-84AD0CB85487}" presName="sibTrans" presStyleLbl="node1" presStyleIdx="3" presStyleCnt="7"/>
      <dgm:spPr/>
    </dgm:pt>
    <dgm:pt modelId="{F8A52DCC-0061-4FD8-A646-E30B995468BE}" type="pres">
      <dgm:prSet presAssocID="{1A66ABEF-7C18-4D1C-9984-BBE52D10DBDA}" presName="dummy" presStyleCnt="0"/>
      <dgm:spPr/>
    </dgm:pt>
    <dgm:pt modelId="{5872B052-3380-4431-BFA1-DEBE4E608783}" type="pres">
      <dgm:prSet presAssocID="{1A66ABEF-7C18-4D1C-9984-BBE52D10DBDA}" presName="node" presStyleLbl="revTx" presStyleIdx="4" presStyleCnt="7">
        <dgm:presLayoutVars>
          <dgm:bulletEnabled val="1"/>
        </dgm:presLayoutVars>
      </dgm:prSet>
      <dgm:spPr/>
    </dgm:pt>
    <dgm:pt modelId="{A5076C69-22D4-4D49-BFA8-136932705714}" type="pres">
      <dgm:prSet presAssocID="{E65156C0-4919-4BA2-8AB7-7500E9CCBBF8}" presName="sibTrans" presStyleLbl="node1" presStyleIdx="4" presStyleCnt="7"/>
      <dgm:spPr/>
    </dgm:pt>
    <dgm:pt modelId="{E1049743-BE53-422C-80A6-E62B5B4E1E1C}" type="pres">
      <dgm:prSet presAssocID="{B9206669-C072-4574-BD95-2AC8472D6370}" presName="dummy" presStyleCnt="0"/>
      <dgm:spPr/>
    </dgm:pt>
    <dgm:pt modelId="{A98131B9-86FF-4530-8048-38E1334750CD}" type="pres">
      <dgm:prSet presAssocID="{B9206669-C072-4574-BD95-2AC8472D6370}" presName="node" presStyleLbl="revTx" presStyleIdx="5" presStyleCnt="7">
        <dgm:presLayoutVars>
          <dgm:bulletEnabled val="1"/>
        </dgm:presLayoutVars>
      </dgm:prSet>
      <dgm:spPr/>
    </dgm:pt>
    <dgm:pt modelId="{C3732411-2676-452E-9F0B-619E26F1FAC9}" type="pres">
      <dgm:prSet presAssocID="{9AB55BC3-3751-463F-B82B-DA518345E690}" presName="sibTrans" presStyleLbl="node1" presStyleIdx="5" presStyleCnt="7"/>
      <dgm:spPr/>
    </dgm:pt>
    <dgm:pt modelId="{D2B5A0A9-DB9F-4B8B-ADA3-409EE7ADBE9F}" type="pres">
      <dgm:prSet presAssocID="{79E54B92-A26B-41AA-A5FD-7077E5E74036}" presName="dummy" presStyleCnt="0"/>
      <dgm:spPr/>
    </dgm:pt>
    <dgm:pt modelId="{FCEF80E8-A706-4D8B-8793-F94ED0FE693D}" type="pres">
      <dgm:prSet presAssocID="{79E54B92-A26B-41AA-A5FD-7077E5E74036}" presName="node" presStyleLbl="revTx" presStyleIdx="6" presStyleCnt="7">
        <dgm:presLayoutVars>
          <dgm:bulletEnabled val="1"/>
        </dgm:presLayoutVars>
      </dgm:prSet>
      <dgm:spPr/>
    </dgm:pt>
    <dgm:pt modelId="{CF607E51-D532-4608-9B75-E264DA018C99}" type="pres">
      <dgm:prSet presAssocID="{479FCB01-7478-4796-98B8-0BC8CF12E086}" presName="sibTrans" presStyleLbl="node1" presStyleIdx="6" presStyleCnt="7"/>
      <dgm:spPr/>
    </dgm:pt>
  </dgm:ptLst>
  <dgm:cxnLst>
    <dgm:cxn modelId="{91AA1CAC-2FE3-482E-9513-4C54A452D871}" type="presOf" srcId="{74CFF70D-EABC-4B7C-8724-FF6DCC9EF257}" destId="{8B360090-CC08-4732-A694-E56D467E0984}" srcOrd="0" destOrd="0" presId="urn:microsoft.com/office/officeart/2005/8/layout/cycle1"/>
    <dgm:cxn modelId="{52B94044-232B-41B0-B7DB-CFD2C70E1B14}" type="presOf" srcId="{D0D7DDB5-6E53-4695-9692-AAF2D64CBE38}" destId="{0B71F18B-9A53-49ED-A511-7094C753056F}" srcOrd="0" destOrd="0" presId="urn:microsoft.com/office/officeart/2005/8/layout/cycle1"/>
    <dgm:cxn modelId="{49E9A584-6C06-4A45-A1F3-C4DAFE220B81}" srcId="{A064A5BB-C22A-436F-8721-BBB2853821BF}" destId="{D0D7DDB5-6E53-4695-9692-AAF2D64CBE38}" srcOrd="3" destOrd="0" parTransId="{1590EA12-DF5F-45F3-BAFA-503162347FE7}" sibTransId="{6665CDB9-6DB6-4658-B4E9-84AD0CB85487}"/>
    <dgm:cxn modelId="{A8F205E6-32D2-4D91-B9D4-689157476245}" srcId="{A064A5BB-C22A-436F-8721-BBB2853821BF}" destId="{79E54B92-A26B-41AA-A5FD-7077E5E74036}" srcOrd="6" destOrd="0" parTransId="{33F5D141-7390-486F-B7F9-FDD8FAD89F1E}" sibTransId="{479FCB01-7478-4796-98B8-0BC8CF12E086}"/>
    <dgm:cxn modelId="{8A3C2845-7048-4466-8407-8F0B59888A0D}" type="presOf" srcId="{6665CDB9-6DB6-4658-B4E9-84AD0CB85487}" destId="{5D822183-FDC1-45F1-AD35-87F0C2CBAD10}" srcOrd="0" destOrd="0" presId="urn:microsoft.com/office/officeart/2005/8/layout/cycle1"/>
    <dgm:cxn modelId="{4BF33B4A-BABB-4BBA-8B8B-341C25752884}" type="presOf" srcId="{44F63F03-9D6C-40DC-BB16-0C7403ECF0A2}" destId="{F9B3C85E-42C3-4A18-ACA2-31F0180F014B}" srcOrd="0" destOrd="0" presId="urn:microsoft.com/office/officeart/2005/8/layout/cycle1"/>
    <dgm:cxn modelId="{3DA85374-88D0-40CF-B12D-48D21B75279F}" type="presOf" srcId="{79E54B92-A26B-41AA-A5FD-7077E5E74036}" destId="{FCEF80E8-A706-4D8B-8793-F94ED0FE693D}" srcOrd="0" destOrd="0" presId="urn:microsoft.com/office/officeart/2005/8/layout/cycle1"/>
    <dgm:cxn modelId="{328BDA2F-F3CC-4D07-A51D-B6D27E20F296}" type="presOf" srcId="{6FFD788E-223D-4FAF-82B3-45D4A86A9773}" destId="{2423B60F-EA42-483D-946F-A08966DBC244}" srcOrd="0" destOrd="0" presId="urn:microsoft.com/office/officeart/2005/8/layout/cycle1"/>
    <dgm:cxn modelId="{9B11933E-8575-4F1A-BBE6-C28E1FE2B93F}" srcId="{A064A5BB-C22A-436F-8721-BBB2853821BF}" destId="{6FFD788E-223D-4FAF-82B3-45D4A86A9773}" srcOrd="0" destOrd="0" parTransId="{5AA96BF9-A285-43FF-8F1A-10160B60EA5B}" sibTransId="{74CFF70D-EABC-4B7C-8724-FF6DCC9EF257}"/>
    <dgm:cxn modelId="{A91EB49C-7F24-4FB4-BB38-DD0250B910B6}" type="presOf" srcId="{75B3F882-EB91-4E74-B6D2-1F2B2493C47C}" destId="{61E2B201-163B-46EB-B4D0-2FC43CC0CFEF}" srcOrd="0" destOrd="0" presId="urn:microsoft.com/office/officeart/2005/8/layout/cycle1"/>
    <dgm:cxn modelId="{3DAB744D-0CEF-465B-A81B-2B3603CD010B}" type="presOf" srcId="{9176F00B-ABDC-40DA-B3A4-D6009AF382DC}" destId="{E97C476B-2DC3-4FD0-AC0E-C4FED45F2544}" srcOrd="0" destOrd="0" presId="urn:microsoft.com/office/officeart/2005/8/layout/cycle1"/>
    <dgm:cxn modelId="{FCA3C0FB-8709-42DF-A574-88C05B4984B9}" type="presOf" srcId="{1A66ABEF-7C18-4D1C-9984-BBE52D10DBDA}" destId="{5872B052-3380-4431-BFA1-DEBE4E608783}" srcOrd="0" destOrd="0" presId="urn:microsoft.com/office/officeart/2005/8/layout/cycle1"/>
    <dgm:cxn modelId="{9AE85A55-6520-480C-ACB7-2D57987E7234}" srcId="{A064A5BB-C22A-436F-8721-BBB2853821BF}" destId="{44F63F03-9D6C-40DC-BB16-0C7403ECF0A2}" srcOrd="2" destOrd="0" parTransId="{089665CB-4BAE-4B17-84B5-65CB0B4D7B41}" sibTransId="{9176F00B-ABDC-40DA-B3A4-D6009AF382DC}"/>
    <dgm:cxn modelId="{332854D5-22AE-45E8-BC84-8F57AE042A1D}" type="presOf" srcId="{479FCB01-7478-4796-98B8-0BC8CF12E086}" destId="{CF607E51-D532-4608-9B75-E264DA018C99}" srcOrd="0" destOrd="0" presId="urn:microsoft.com/office/officeart/2005/8/layout/cycle1"/>
    <dgm:cxn modelId="{66E47B65-2064-4B5F-9E18-3C2DA9D7F66D}" type="presOf" srcId="{A064A5BB-C22A-436F-8721-BBB2853821BF}" destId="{FDB4B9C0-C4F5-45B0-B08B-CFB50C59E805}" srcOrd="0" destOrd="0" presId="urn:microsoft.com/office/officeart/2005/8/layout/cycle1"/>
    <dgm:cxn modelId="{AD553825-0E06-4667-B8B6-E7168CD3E555}" srcId="{A064A5BB-C22A-436F-8721-BBB2853821BF}" destId="{1A66ABEF-7C18-4D1C-9984-BBE52D10DBDA}" srcOrd="4" destOrd="0" parTransId="{7323F7C1-8EE2-4A5B-9048-7F3ADD910E11}" sibTransId="{E65156C0-4919-4BA2-8AB7-7500E9CCBBF8}"/>
    <dgm:cxn modelId="{99B94998-B208-44C2-B7CB-42772E52E53B}" type="presOf" srcId="{9AB55BC3-3751-463F-B82B-DA518345E690}" destId="{C3732411-2676-452E-9F0B-619E26F1FAC9}" srcOrd="0" destOrd="0" presId="urn:microsoft.com/office/officeart/2005/8/layout/cycle1"/>
    <dgm:cxn modelId="{EF23A7A3-BD09-416B-9C00-2BCAAFFD8B7E}" srcId="{A064A5BB-C22A-436F-8721-BBB2853821BF}" destId="{B9206669-C072-4574-BD95-2AC8472D6370}" srcOrd="5" destOrd="0" parTransId="{DDFFA5E7-9B09-428B-BCBB-B3C7FA854380}" sibTransId="{9AB55BC3-3751-463F-B82B-DA518345E690}"/>
    <dgm:cxn modelId="{6CA613E7-C632-4E7C-BC4A-A65B9D0AC7FE}" type="presOf" srcId="{709F0C02-5265-4323-BA3C-C67378F5E2F0}" destId="{1A979EB4-A6CF-4DD6-B31C-DEC81A402728}" srcOrd="0" destOrd="0" presId="urn:microsoft.com/office/officeart/2005/8/layout/cycle1"/>
    <dgm:cxn modelId="{13E25508-C2E5-4A1A-ADEB-00AA4D98D9CB}" type="presOf" srcId="{B9206669-C072-4574-BD95-2AC8472D6370}" destId="{A98131B9-86FF-4530-8048-38E1334750CD}" srcOrd="0" destOrd="0" presId="urn:microsoft.com/office/officeart/2005/8/layout/cycle1"/>
    <dgm:cxn modelId="{0EE45D0D-858E-4194-9D3B-5EB90BFB49AD}" srcId="{A064A5BB-C22A-436F-8721-BBB2853821BF}" destId="{75B3F882-EB91-4E74-B6D2-1F2B2493C47C}" srcOrd="1" destOrd="0" parTransId="{EB3D3C4E-4CC9-4197-89F5-5DDB8E020233}" sibTransId="{709F0C02-5265-4323-BA3C-C67378F5E2F0}"/>
    <dgm:cxn modelId="{84285C23-DEA8-4065-9000-A0290435FD37}" type="presOf" srcId="{E65156C0-4919-4BA2-8AB7-7500E9CCBBF8}" destId="{A5076C69-22D4-4D49-BFA8-136932705714}" srcOrd="0" destOrd="0" presId="urn:microsoft.com/office/officeart/2005/8/layout/cycle1"/>
    <dgm:cxn modelId="{E1037015-0212-4985-A8D7-9BA126EBA65C}" type="presParOf" srcId="{FDB4B9C0-C4F5-45B0-B08B-CFB50C59E805}" destId="{0716B457-ED2F-41BE-B0FC-F9073DCF94D3}" srcOrd="0" destOrd="0" presId="urn:microsoft.com/office/officeart/2005/8/layout/cycle1"/>
    <dgm:cxn modelId="{18399950-A512-4C69-A65E-3E051A6B5BB4}" type="presParOf" srcId="{FDB4B9C0-C4F5-45B0-B08B-CFB50C59E805}" destId="{2423B60F-EA42-483D-946F-A08966DBC244}" srcOrd="1" destOrd="0" presId="urn:microsoft.com/office/officeart/2005/8/layout/cycle1"/>
    <dgm:cxn modelId="{2E91B047-FB85-47A1-BD4E-483A5CF3384E}" type="presParOf" srcId="{FDB4B9C0-C4F5-45B0-B08B-CFB50C59E805}" destId="{8B360090-CC08-4732-A694-E56D467E0984}" srcOrd="2" destOrd="0" presId="urn:microsoft.com/office/officeart/2005/8/layout/cycle1"/>
    <dgm:cxn modelId="{DE27C9EC-97A6-4070-806B-7D6D674AF46E}" type="presParOf" srcId="{FDB4B9C0-C4F5-45B0-B08B-CFB50C59E805}" destId="{1D7CC8B5-F352-4425-A325-A3144ABB1B8E}" srcOrd="3" destOrd="0" presId="urn:microsoft.com/office/officeart/2005/8/layout/cycle1"/>
    <dgm:cxn modelId="{0A7F1D37-BEFD-49C0-8243-CAE51E14BB18}" type="presParOf" srcId="{FDB4B9C0-C4F5-45B0-B08B-CFB50C59E805}" destId="{61E2B201-163B-46EB-B4D0-2FC43CC0CFEF}" srcOrd="4" destOrd="0" presId="urn:microsoft.com/office/officeart/2005/8/layout/cycle1"/>
    <dgm:cxn modelId="{19DFBBA9-23CB-4AC8-A685-84F37364251A}" type="presParOf" srcId="{FDB4B9C0-C4F5-45B0-B08B-CFB50C59E805}" destId="{1A979EB4-A6CF-4DD6-B31C-DEC81A402728}" srcOrd="5" destOrd="0" presId="urn:microsoft.com/office/officeart/2005/8/layout/cycle1"/>
    <dgm:cxn modelId="{D6BB760C-C22D-46B0-B5FC-DC973A4A4F2B}" type="presParOf" srcId="{FDB4B9C0-C4F5-45B0-B08B-CFB50C59E805}" destId="{5B80B6A0-31B4-49EB-B464-33291845E620}" srcOrd="6" destOrd="0" presId="urn:microsoft.com/office/officeart/2005/8/layout/cycle1"/>
    <dgm:cxn modelId="{CE099836-9221-47C6-A57F-DEA382D34CA9}" type="presParOf" srcId="{FDB4B9C0-C4F5-45B0-B08B-CFB50C59E805}" destId="{F9B3C85E-42C3-4A18-ACA2-31F0180F014B}" srcOrd="7" destOrd="0" presId="urn:microsoft.com/office/officeart/2005/8/layout/cycle1"/>
    <dgm:cxn modelId="{C7819192-18F0-41A6-A792-9E9A81D06B70}" type="presParOf" srcId="{FDB4B9C0-C4F5-45B0-B08B-CFB50C59E805}" destId="{E97C476B-2DC3-4FD0-AC0E-C4FED45F2544}" srcOrd="8" destOrd="0" presId="urn:microsoft.com/office/officeart/2005/8/layout/cycle1"/>
    <dgm:cxn modelId="{67F2D88F-56D7-44FB-9638-9945A9E6B486}" type="presParOf" srcId="{FDB4B9C0-C4F5-45B0-B08B-CFB50C59E805}" destId="{49343219-D0BB-4F43-8809-90C50D3809C0}" srcOrd="9" destOrd="0" presId="urn:microsoft.com/office/officeart/2005/8/layout/cycle1"/>
    <dgm:cxn modelId="{11B8F1E5-8A24-48F0-BBFA-6AE6728DC874}" type="presParOf" srcId="{FDB4B9C0-C4F5-45B0-B08B-CFB50C59E805}" destId="{0B71F18B-9A53-49ED-A511-7094C753056F}" srcOrd="10" destOrd="0" presId="urn:microsoft.com/office/officeart/2005/8/layout/cycle1"/>
    <dgm:cxn modelId="{613D5235-3351-4336-953F-1EA09241DB3C}" type="presParOf" srcId="{FDB4B9C0-C4F5-45B0-B08B-CFB50C59E805}" destId="{5D822183-FDC1-45F1-AD35-87F0C2CBAD10}" srcOrd="11" destOrd="0" presId="urn:microsoft.com/office/officeart/2005/8/layout/cycle1"/>
    <dgm:cxn modelId="{759384EA-44CC-4BF4-80B8-0AC8C15A7BB8}" type="presParOf" srcId="{FDB4B9C0-C4F5-45B0-B08B-CFB50C59E805}" destId="{F8A52DCC-0061-4FD8-A646-E30B995468BE}" srcOrd="12" destOrd="0" presId="urn:microsoft.com/office/officeart/2005/8/layout/cycle1"/>
    <dgm:cxn modelId="{8AE197C1-3A47-40F6-92F9-8D85A5ED3123}" type="presParOf" srcId="{FDB4B9C0-C4F5-45B0-B08B-CFB50C59E805}" destId="{5872B052-3380-4431-BFA1-DEBE4E608783}" srcOrd="13" destOrd="0" presId="urn:microsoft.com/office/officeart/2005/8/layout/cycle1"/>
    <dgm:cxn modelId="{699A14F2-F7A6-4520-BF21-809BFA97F6F9}" type="presParOf" srcId="{FDB4B9C0-C4F5-45B0-B08B-CFB50C59E805}" destId="{A5076C69-22D4-4D49-BFA8-136932705714}" srcOrd="14" destOrd="0" presId="urn:microsoft.com/office/officeart/2005/8/layout/cycle1"/>
    <dgm:cxn modelId="{B73E369B-0516-40C6-A53A-11E20481AB0B}" type="presParOf" srcId="{FDB4B9C0-C4F5-45B0-B08B-CFB50C59E805}" destId="{E1049743-BE53-422C-80A6-E62B5B4E1E1C}" srcOrd="15" destOrd="0" presId="urn:microsoft.com/office/officeart/2005/8/layout/cycle1"/>
    <dgm:cxn modelId="{1EDBE935-3189-41AC-A2F7-B41087871667}" type="presParOf" srcId="{FDB4B9C0-C4F5-45B0-B08B-CFB50C59E805}" destId="{A98131B9-86FF-4530-8048-38E1334750CD}" srcOrd="16" destOrd="0" presId="urn:microsoft.com/office/officeart/2005/8/layout/cycle1"/>
    <dgm:cxn modelId="{1AA2E63C-EC1E-4F6A-8A95-2808A5560AFD}" type="presParOf" srcId="{FDB4B9C0-C4F5-45B0-B08B-CFB50C59E805}" destId="{C3732411-2676-452E-9F0B-619E26F1FAC9}" srcOrd="17" destOrd="0" presId="urn:microsoft.com/office/officeart/2005/8/layout/cycle1"/>
    <dgm:cxn modelId="{A910C9D9-8AE4-4357-9367-65E4820693B6}" type="presParOf" srcId="{FDB4B9C0-C4F5-45B0-B08B-CFB50C59E805}" destId="{D2B5A0A9-DB9F-4B8B-ADA3-409EE7ADBE9F}" srcOrd="18" destOrd="0" presId="urn:microsoft.com/office/officeart/2005/8/layout/cycle1"/>
    <dgm:cxn modelId="{20850344-E576-4068-8C1A-7BBAF4E5935E}" type="presParOf" srcId="{FDB4B9C0-C4F5-45B0-B08B-CFB50C59E805}" destId="{FCEF80E8-A706-4D8B-8793-F94ED0FE693D}" srcOrd="19" destOrd="0" presId="urn:microsoft.com/office/officeart/2005/8/layout/cycle1"/>
    <dgm:cxn modelId="{30F78832-4955-4182-9BAF-2DE8F89E740E}" type="presParOf" srcId="{FDB4B9C0-C4F5-45B0-B08B-CFB50C59E805}" destId="{CF607E51-D532-4608-9B75-E264DA018C99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A45B7BE-7726-4762-A9EE-542F91A4C4E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1D70A1E1-63E0-4C72-A159-50479F4C5580}">
      <dgm:prSet/>
      <dgm:spPr/>
      <dgm:t>
        <a:bodyPr/>
        <a:lstStyle/>
        <a:p>
          <a:endParaRPr lang="ru-RU"/>
        </a:p>
      </dgm:t>
    </dgm:pt>
    <dgm:pt modelId="{A51BE78F-1CA3-4293-9DDE-93D670C79D59}" type="parTrans" cxnId="{DD2704E8-C22F-4557-9709-C6CE899C819C}">
      <dgm:prSet/>
      <dgm:spPr/>
    </dgm:pt>
    <dgm:pt modelId="{B3341362-4D5C-4160-A29C-DF84D5631AC2}" type="sibTrans" cxnId="{DD2704E8-C22F-4557-9709-C6CE899C819C}">
      <dgm:prSet/>
      <dgm:spPr/>
    </dgm:pt>
    <dgm:pt modelId="{464D038B-1EE9-4C41-BB37-9895C17EF2B1}">
      <dgm:prSet/>
      <dgm:spPr/>
      <dgm:t>
        <a:bodyPr/>
        <a:lstStyle/>
        <a:p>
          <a:endParaRPr lang="ru-RU"/>
        </a:p>
      </dgm:t>
    </dgm:pt>
    <dgm:pt modelId="{0F3781AA-52CB-4445-8953-C2CE6E056851}" type="parTrans" cxnId="{1C0027A4-D133-4D79-994F-6702866652DE}">
      <dgm:prSet/>
      <dgm:spPr/>
    </dgm:pt>
    <dgm:pt modelId="{4E36BE63-162A-417D-94AD-9DCD9A53CB4E}" type="sibTrans" cxnId="{1C0027A4-D133-4D79-994F-6702866652DE}">
      <dgm:prSet/>
      <dgm:spPr/>
    </dgm:pt>
    <dgm:pt modelId="{7C33901D-F861-45C2-BC16-6304BCAC9959}">
      <dgm:prSet/>
      <dgm:spPr/>
      <dgm:t>
        <a:bodyPr/>
        <a:lstStyle/>
        <a:p>
          <a:endParaRPr lang="ru-RU"/>
        </a:p>
      </dgm:t>
    </dgm:pt>
    <dgm:pt modelId="{822332D7-C565-4EE2-9340-5C4865F858EE}" type="parTrans" cxnId="{FA588B42-A835-45F3-95BE-365C651378D3}">
      <dgm:prSet/>
      <dgm:spPr/>
    </dgm:pt>
    <dgm:pt modelId="{570D9291-F197-4EB9-9BB3-42C0454A8DD4}" type="sibTrans" cxnId="{FA588B42-A835-45F3-95BE-365C651378D3}">
      <dgm:prSet/>
      <dgm:spPr/>
    </dgm:pt>
    <dgm:pt modelId="{1FB1F28A-222B-487E-87BB-3BBF77E74A40}">
      <dgm:prSet/>
      <dgm:spPr/>
      <dgm:t>
        <a:bodyPr/>
        <a:lstStyle/>
        <a:p>
          <a:endParaRPr lang="ru-RU"/>
        </a:p>
      </dgm:t>
    </dgm:pt>
    <dgm:pt modelId="{785D5803-55C9-4985-A6C8-8F027A61C7E9}" type="parTrans" cxnId="{981E73AF-8E94-41E6-B018-DFB57DA2D798}">
      <dgm:prSet/>
      <dgm:spPr/>
    </dgm:pt>
    <dgm:pt modelId="{D2653588-9198-4821-B1DC-3D218C616DD4}" type="sibTrans" cxnId="{981E73AF-8E94-41E6-B018-DFB57DA2D798}">
      <dgm:prSet/>
      <dgm:spPr/>
    </dgm:pt>
    <dgm:pt modelId="{DD41C1D5-6F92-476A-B7E0-1B1A288EEE54}">
      <dgm:prSet/>
      <dgm:spPr/>
      <dgm:t>
        <a:bodyPr/>
        <a:lstStyle/>
        <a:p>
          <a:endParaRPr lang="ru-RU"/>
        </a:p>
      </dgm:t>
    </dgm:pt>
    <dgm:pt modelId="{BA3A8F91-EC53-4C33-8967-227F51C34A0B}" type="parTrans" cxnId="{99D5C17F-B59E-467A-94D0-95FA154A4DE2}">
      <dgm:prSet/>
      <dgm:spPr/>
    </dgm:pt>
    <dgm:pt modelId="{D432A554-5935-4631-BAC2-5C4731FA1242}" type="sibTrans" cxnId="{99D5C17F-B59E-467A-94D0-95FA154A4DE2}">
      <dgm:prSet/>
      <dgm:spPr/>
    </dgm:pt>
    <dgm:pt modelId="{B159B2EF-F51F-4FAB-ABA5-B1718F257837}">
      <dgm:prSet/>
      <dgm:spPr/>
      <dgm:t>
        <a:bodyPr/>
        <a:lstStyle/>
        <a:p>
          <a:endParaRPr lang="ru-RU"/>
        </a:p>
      </dgm:t>
    </dgm:pt>
    <dgm:pt modelId="{BDBE3F4B-E918-4BDE-A2C6-CC1BA08D360C}" type="parTrans" cxnId="{3CA08BB7-F6D1-4E4F-8D6C-233BC10619E0}">
      <dgm:prSet/>
      <dgm:spPr/>
    </dgm:pt>
    <dgm:pt modelId="{724A9B1E-442E-4023-BCEF-5EEDDA73114F}" type="sibTrans" cxnId="{3CA08BB7-F6D1-4E4F-8D6C-233BC10619E0}">
      <dgm:prSet/>
      <dgm:spPr/>
    </dgm:pt>
    <dgm:pt modelId="{BD036CE4-DD7E-42B9-8F42-044AB3F9167C}">
      <dgm:prSet/>
      <dgm:spPr/>
      <dgm:t>
        <a:bodyPr/>
        <a:lstStyle/>
        <a:p>
          <a:endParaRPr lang="ru-RU"/>
        </a:p>
      </dgm:t>
    </dgm:pt>
    <dgm:pt modelId="{46297762-D5A2-43F7-AB67-CC81AA80461A}" type="parTrans" cxnId="{6C13ED78-350C-48F7-9FBC-9F18D9ACA55B}">
      <dgm:prSet/>
      <dgm:spPr/>
    </dgm:pt>
    <dgm:pt modelId="{109A947E-4C95-4084-B88A-B35BABB17E61}" type="sibTrans" cxnId="{6C13ED78-350C-48F7-9FBC-9F18D9ACA55B}">
      <dgm:prSet/>
      <dgm:spPr/>
    </dgm:pt>
    <dgm:pt modelId="{B97504FF-8171-4AF9-BE4A-3B4D5EB210DA}" type="pres">
      <dgm:prSet presAssocID="{7A45B7BE-7726-4762-A9EE-542F91A4C4EE}" presName="cycle" presStyleCnt="0">
        <dgm:presLayoutVars>
          <dgm:dir/>
          <dgm:resizeHandles val="exact"/>
        </dgm:presLayoutVars>
      </dgm:prSet>
      <dgm:spPr/>
    </dgm:pt>
    <dgm:pt modelId="{9864DE6C-FE5D-4588-95F7-2FCB3FE68AB7}" type="pres">
      <dgm:prSet presAssocID="{1D70A1E1-63E0-4C72-A159-50479F4C5580}" presName="dummy" presStyleCnt="0"/>
      <dgm:spPr/>
    </dgm:pt>
    <dgm:pt modelId="{5DBA2C92-AE87-48AC-B8B8-9ACCA749C508}" type="pres">
      <dgm:prSet presAssocID="{1D70A1E1-63E0-4C72-A159-50479F4C5580}" presName="node" presStyleLbl="revTx" presStyleIdx="0" presStyleCnt="7">
        <dgm:presLayoutVars>
          <dgm:bulletEnabled val="1"/>
        </dgm:presLayoutVars>
      </dgm:prSet>
      <dgm:spPr/>
    </dgm:pt>
    <dgm:pt modelId="{72F3645D-B4E7-4F7F-A14E-2C79C837342E}" type="pres">
      <dgm:prSet presAssocID="{B3341362-4D5C-4160-A29C-DF84D5631AC2}" presName="sibTrans" presStyleLbl="node1" presStyleIdx="0" presStyleCnt="7"/>
      <dgm:spPr/>
    </dgm:pt>
    <dgm:pt modelId="{E81664C3-ACC9-4043-8FC1-774298474FCC}" type="pres">
      <dgm:prSet presAssocID="{464D038B-1EE9-4C41-BB37-9895C17EF2B1}" presName="dummy" presStyleCnt="0"/>
      <dgm:spPr/>
    </dgm:pt>
    <dgm:pt modelId="{029D079B-B16F-4018-AC66-04B5D2334C81}" type="pres">
      <dgm:prSet presAssocID="{464D038B-1EE9-4C41-BB37-9895C17EF2B1}" presName="node" presStyleLbl="revTx" presStyleIdx="1" presStyleCnt="7">
        <dgm:presLayoutVars>
          <dgm:bulletEnabled val="1"/>
        </dgm:presLayoutVars>
      </dgm:prSet>
      <dgm:spPr/>
    </dgm:pt>
    <dgm:pt modelId="{9A9329A5-57F7-431B-9787-663F56EC6CB4}" type="pres">
      <dgm:prSet presAssocID="{4E36BE63-162A-417D-94AD-9DCD9A53CB4E}" presName="sibTrans" presStyleLbl="node1" presStyleIdx="1" presStyleCnt="7"/>
      <dgm:spPr/>
    </dgm:pt>
    <dgm:pt modelId="{A47F857E-B86B-42DA-BD4E-81187641C611}" type="pres">
      <dgm:prSet presAssocID="{7C33901D-F861-45C2-BC16-6304BCAC9959}" presName="dummy" presStyleCnt="0"/>
      <dgm:spPr/>
    </dgm:pt>
    <dgm:pt modelId="{EF8A2432-AFB8-44C5-B628-0E265A78AB71}" type="pres">
      <dgm:prSet presAssocID="{7C33901D-F861-45C2-BC16-6304BCAC9959}" presName="node" presStyleLbl="revTx" presStyleIdx="2" presStyleCnt="7">
        <dgm:presLayoutVars>
          <dgm:bulletEnabled val="1"/>
        </dgm:presLayoutVars>
      </dgm:prSet>
      <dgm:spPr/>
    </dgm:pt>
    <dgm:pt modelId="{C84B439E-095B-4979-9EEA-23AFE83AD033}" type="pres">
      <dgm:prSet presAssocID="{570D9291-F197-4EB9-9BB3-42C0454A8DD4}" presName="sibTrans" presStyleLbl="node1" presStyleIdx="2" presStyleCnt="7"/>
      <dgm:spPr/>
    </dgm:pt>
    <dgm:pt modelId="{089D6E54-70D5-4D9B-9FBD-43B0373500D5}" type="pres">
      <dgm:prSet presAssocID="{1FB1F28A-222B-487E-87BB-3BBF77E74A40}" presName="dummy" presStyleCnt="0"/>
      <dgm:spPr/>
    </dgm:pt>
    <dgm:pt modelId="{5EDAB401-7577-4489-9102-A33301A2454C}" type="pres">
      <dgm:prSet presAssocID="{1FB1F28A-222B-487E-87BB-3BBF77E74A40}" presName="node" presStyleLbl="revTx" presStyleIdx="3" presStyleCnt="7">
        <dgm:presLayoutVars>
          <dgm:bulletEnabled val="1"/>
        </dgm:presLayoutVars>
      </dgm:prSet>
      <dgm:spPr/>
    </dgm:pt>
    <dgm:pt modelId="{493CBF9E-2FC1-4129-995D-A713EFD0F552}" type="pres">
      <dgm:prSet presAssocID="{D2653588-9198-4821-B1DC-3D218C616DD4}" presName="sibTrans" presStyleLbl="node1" presStyleIdx="3" presStyleCnt="7"/>
      <dgm:spPr/>
    </dgm:pt>
    <dgm:pt modelId="{F91AF74B-5135-41BD-B949-F4741D07A3D3}" type="pres">
      <dgm:prSet presAssocID="{DD41C1D5-6F92-476A-B7E0-1B1A288EEE54}" presName="dummy" presStyleCnt="0"/>
      <dgm:spPr/>
    </dgm:pt>
    <dgm:pt modelId="{F095A81B-EE6D-40A2-88CC-72090168E7F0}" type="pres">
      <dgm:prSet presAssocID="{DD41C1D5-6F92-476A-B7E0-1B1A288EEE54}" presName="node" presStyleLbl="revTx" presStyleIdx="4" presStyleCnt="7">
        <dgm:presLayoutVars>
          <dgm:bulletEnabled val="1"/>
        </dgm:presLayoutVars>
      </dgm:prSet>
      <dgm:spPr/>
    </dgm:pt>
    <dgm:pt modelId="{D4B423F5-7D02-4AEF-B13A-D3A381B89A44}" type="pres">
      <dgm:prSet presAssocID="{D432A554-5935-4631-BAC2-5C4731FA1242}" presName="sibTrans" presStyleLbl="node1" presStyleIdx="4" presStyleCnt="7"/>
      <dgm:spPr/>
    </dgm:pt>
    <dgm:pt modelId="{474B91AB-ADF1-4889-B4D1-0C7857A9AF57}" type="pres">
      <dgm:prSet presAssocID="{B159B2EF-F51F-4FAB-ABA5-B1718F257837}" presName="dummy" presStyleCnt="0"/>
      <dgm:spPr/>
    </dgm:pt>
    <dgm:pt modelId="{F617F4D4-047D-4BF4-9E4C-50D5256F3584}" type="pres">
      <dgm:prSet presAssocID="{B159B2EF-F51F-4FAB-ABA5-B1718F257837}" presName="node" presStyleLbl="revTx" presStyleIdx="5" presStyleCnt="7">
        <dgm:presLayoutVars>
          <dgm:bulletEnabled val="1"/>
        </dgm:presLayoutVars>
      </dgm:prSet>
      <dgm:spPr/>
    </dgm:pt>
    <dgm:pt modelId="{D9F0D87A-CC66-49D7-8671-090DBABB8B05}" type="pres">
      <dgm:prSet presAssocID="{724A9B1E-442E-4023-BCEF-5EEDDA73114F}" presName="sibTrans" presStyleLbl="node1" presStyleIdx="5" presStyleCnt="7"/>
      <dgm:spPr/>
    </dgm:pt>
    <dgm:pt modelId="{7D58DFC1-20EA-416E-B0BD-3ECF9BF8D230}" type="pres">
      <dgm:prSet presAssocID="{BD036CE4-DD7E-42B9-8F42-044AB3F9167C}" presName="dummy" presStyleCnt="0"/>
      <dgm:spPr/>
    </dgm:pt>
    <dgm:pt modelId="{C4850874-7EF0-4C9C-A615-178501953C9B}" type="pres">
      <dgm:prSet presAssocID="{BD036CE4-DD7E-42B9-8F42-044AB3F9167C}" presName="node" presStyleLbl="revTx" presStyleIdx="6" presStyleCnt="7">
        <dgm:presLayoutVars>
          <dgm:bulletEnabled val="1"/>
        </dgm:presLayoutVars>
      </dgm:prSet>
      <dgm:spPr/>
    </dgm:pt>
    <dgm:pt modelId="{BC4640B7-B7E9-41B7-95EE-38F6B975E99F}" type="pres">
      <dgm:prSet presAssocID="{109A947E-4C95-4084-B88A-B35BABB17E61}" presName="sibTrans" presStyleLbl="node1" presStyleIdx="6" presStyleCnt="7"/>
      <dgm:spPr/>
    </dgm:pt>
  </dgm:ptLst>
  <dgm:cxnLst>
    <dgm:cxn modelId="{4ECA5325-3D40-49FF-BA0A-061F030DF31E}" type="presOf" srcId="{1D70A1E1-63E0-4C72-A159-50479F4C5580}" destId="{5DBA2C92-AE87-48AC-B8B8-9ACCA749C508}" srcOrd="0" destOrd="0" presId="urn:microsoft.com/office/officeart/2005/8/layout/cycle1"/>
    <dgm:cxn modelId="{FA588B42-A835-45F3-95BE-365C651378D3}" srcId="{7A45B7BE-7726-4762-A9EE-542F91A4C4EE}" destId="{7C33901D-F861-45C2-BC16-6304BCAC9959}" srcOrd="2" destOrd="0" parTransId="{822332D7-C565-4EE2-9340-5C4865F858EE}" sibTransId="{570D9291-F197-4EB9-9BB3-42C0454A8DD4}"/>
    <dgm:cxn modelId="{AB344BC5-4373-4540-872D-75CF9C0D14F2}" type="presOf" srcId="{1FB1F28A-222B-487E-87BB-3BBF77E74A40}" destId="{5EDAB401-7577-4489-9102-A33301A2454C}" srcOrd="0" destOrd="0" presId="urn:microsoft.com/office/officeart/2005/8/layout/cycle1"/>
    <dgm:cxn modelId="{62990336-098E-4A93-8720-098DC80C0F1C}" type="presOf" srcId="{109A947E-4C95-4084-B88A-B35BABB17E61}" destId="{BC4640B7-B7E9-41B7-95EE-38F6B975E99F}" srcOrd="0" destOrd="0" presId="urn:microsoft.com/office/officeart/2005/8/layout/cycle1"/>
    <dgm:cxn modelId="{555DD69F-E249-468A-B605-56D72EEFB4DE}" type="presOf" srcId="{B159B2EF-F51F-4FAB-ABA5-B1718F257837}" destId="{F617F4D4-047D-4BF4-9E4C-50D5256F3584}" srcOrd="0" destOrd="0" presId="urn:microsoft.com/office/officeart/2005/8/layout/cycle1"/>
    <dgm:cxn modelId="{6C13ED78-350C-48F7-9FBC-9F18D9ACA55B}" srcId="{7A45B7BE-7726-4762-A9EE-542F91A4C4EE}" destId="{BD036CE4-DD7E-42B9-8F42-044AB3F9167C}" srcOrd="6" destOrd="0" parTransId="{46297762-D5A2-43F7-AB67-CC81AA80461A}" sibTransId="{109A947E-4C95-4084-B88A-B35BABB17E61}"/>
    <dgm:cxn modelId="{DDB7A35C-8F73-423C-B35E-A53DD4C140D7}" type="presOf" srcId="{BD036CE4-DD7E-42B9-8F42-044AB3F9167C}" destId="{C4850874-7EF0-4C9C-A615-178501953C9B}" srcOrd="0" destOrd="0" presId="urn:microsoft.com/office/officeart/2005/8/layout/cycle1"/>
    <dgm:cxn modelId="{8F8DB5D8-24FF-419A-AF29-ABAFA4370E0B}" type="presOf" srcId="{570D9291-F197-4EB9-9BB3-42C0454A8DD4}" destId="{C84B439E-095B-4979-9EEA-23AFE83AD033}" srcOrd="0" destOrd="0" presId="urn:microsoft.com/office/officeart/2005/8/layout/cycle1"/>
    <dgm:cxn modelId="{6253EF0A-CE52-41DF-B574-627FB3B93296}" type="presOf" srcId="{D2653588-9198-4821-B1DC-3D218C616DD4}" destId="{493CBF9E-2FC1-4129-995D-A713EFD0F552}" srcOrd="0" destOrd="0" presId="urn:microsoft.com/office/officeart/2005/8/layout/cycle1"/>
    <dgm:cxn modelId="{7BBE7D15-36A8-45D6-8901-296A5D1CF1ED}" type="presOf" srcId="{7C33901D-F861-45C2-BC16-6304BCAC9959}" destId="{EF8A2432-AFB8-44C5-B628-0E265A78AB71}" srcOrd="0" destOrd="0" presId="urn:microsoft.com/office/officeart/2005/8/layout/cycle1"/>
    <dgm:cxn modelId="{3CA08BB7-F6D1-4E4F-8D6C-233BC10619E0}" srcId="{7A45B7BE-7726-4762-A9EE-542F91A4C4EE}" destId="{B159B2EF-F51F-4FAB-ABA5-B1718F257837}" srcOrd="5" destOrd="0" parTransId="{BDBE3F4B-E918-4BDE-A2C6-CC1BA08D360C}" sibTransId="{724A9B1E-442E-4023-BCEF-5EEDDA73114F}"/>
    <dgm:cxn modelId="{981E73AF-8E94-41E6-B018-DFB57DA2D798}" srcId="{7A45B7BE-7726-4762-A9EE-542F91A4C4EE}" destId="{1FB1F28A-222B-487E-87BB-3BBF77E74A40}" srcOrd="3" destOrd="0" parTransId="{785D5803-55C9-4985-A6C8-8F027A61C7E9}" sibTransId="{D2653588-9198-4821-B1DC-3D218C616DD4}"/>
    <dgm:cxn modelId="{99D5C17F-B59E-467A-94D0-95FA154A4DE2}" srcId="{7A45B7BE-7726-4762-A9EE-542F91A4C4EE}" destId="{DD41C1D5-6F92-476A-B7E0-1B1A288EEE54}" srcOrd="4" destOrd="0" parTransId="{BA3A8F91-EC53-4C33-8967-227F51C34A0B}" sibTransId="{D432A554-5935-4631-BAC2-5C4731FA1242}"/>
    <dgm:cxn modelId="{6393363F-C789-4CC9-AE88-589E1847B728}" type="presOf" srcId="{B3341362-4D5C-4160-A29C-DF84D5631AC2}" destId="{72F3645D-B4E7-4F7F-A14E-2C79C837342E}" srcOrd="0" destOrd="0" presId="urn:microsoft.com/office/officeart/2005/8/layout/cycle1"/>
    <dgm:cxn modelId="{3AF13D9C-1C49-47FB-B280-3E67742BAE2E}" type="presOf" srcId="{7A45B7BE-7726-4762-A9EE-542F91A4C4EE}" destId="{B97504FF-8171-4AF9-BE4A-3B4D5EB210DA}" srcOrd="0" destOrd="0" presId="urn:microsoft.com/office/officeart/2005/8/layout/cycle1"/>
    <dgm:cxn modelId="{50E0E7D7-09B6-4CD1-A335-6A1CDCF858C7}" type="presOf" srcId="{724A9B1E-442E-4023-BCEF-5EEDDA73114F}" destId="{D9F0D87A-CC66-49D7-8671-090DBABB8B05}" srcOrd="0" destOrd="0" presId="urn:microsoft.com/office/officeart/2005/8/layout/cycle1"/>
    <dgm:cxn modelId="{D1546E3D-5AF3-486F-99AD-89909D2EF6AD}" type="presOf" srcId="{D432A554-5935-4631-BAC2-5C4731FA1242}" destId="{D4B423F5-7D02-4AEF-B13A-D3A381B89A44}" srcOrd="0" destOrd="0" presId="urn:microsoft.com/office/officeart/2005/8/layout/cycle1"/>
    <dgm:cxn modelId="{2600A845-4B6D-4374-B75C-E295BD6C11C8}" type="presOf" srcId="{DD41C1D5-6F92-476A-B7E0-1B1A288EEE54}" destId="{F095A81B-EE6D-40A2-88CC-72090168E7F0}" srcOrd="0" destOrd="0" presId="urn:microsoft.com/office/officeart/2005/8/layout/cycle1"/>
    <dgm:cxn modelId="{1C0027A4-D133-4D79-994F-6702866652DE}" srcId="{7A45B7BE-7726-4762-A9EE-542F91A4C4EE}" destId="{464D038B-1EE9-4C41-BB37-9895C17EF2B1}" srcOrd="1" destOrd="0" parTransId="{0F3781AA-52CB-4445-8953-C2CE6E056851}" sibTransId="{4E36BE63-162A-417D-94AD-9DCD9A53CB4E}"/>
    <dgm:cxn modelId="{DD2704E8-C22F-4557-9709-C6CE899C819C}" srcId="{7A45B7BE-7726-4762-A9EE-542F91A4C4EE}" destId="{1D70A1E1-63E0-4C72-A159-50479F4C5580}" srcOrd="0" destOrd="0" parTransId="{A51BE78F-1CA3-4293-9DDE-93D670C79D59}" sibTransId="{B3341362-4D5C-4160-A29C-DF84D5631AC2}"/>
    <dgm:cxn modelId="{EC2C50C8-4823-4D17-97A6-2A7AEA9F3CE2}" type="presOf" srcId="{4E36BE63-162A-417D-94AD-9DCD9A53CB4E}" destId="{9A9329A5-57F7-431B-9787-663F56EC6CB4}" srcOrd="0" destOrd="0" presId="urn:microsoft.com/office/officeart/2005/8/layout/cycle1"/>
    <dgm:cxn modelId="{082067C0-72EB-4567-AEE4-3AF845142E30}" type="presOf" srcId="{464D038B-1EE9-4C41-BB37-9895C17EF2B1}" destId="{029D079B-B16F-4018-AC66-04B5D2334C81}" srcOrd="0" destOrd="0" presId="urn:microsoft.com/office/officeart/2005/8/layout/cycle1"/>
    <dgm:cxn modelId="{C7C8B251-E149-4225-8E7F-90253F462E87}" type="presParOf" srcId="{B97504FF-8171-4AF9-BE4A-3B4D5EB210DA}" destId="{9864DE6C-FE5D-4588-95F7-2FCB3FE68AB7}" srcOrd="0" destOrd="0" presId="urn:microsoft.com/office/officeart/2005/8/layout/cycle1"/>
    <dgm:cxn modelId="{F15705F9-4B0C-407C-B7CF-BB8F5F2A81A9}" type="presParOf" srcId="{B97504FF-8171-4AF9-BE4A-3B4D5EB210DA}" destId="{5DBA2C92-AE87-48AC-B8B8-9ACCA749C508}" srcOrd="1" destOrd="0" presId="urn:microsoft.com/office/officeart/2005/8/layout/cycle1"/>
    <dgm:cxn modelId="{E4B0CE4A-80E7-4C00-B83A-DC211CB09992}" type="presParOf" srcId="{B97504FF-8171-4AF9-BE4A-3B4D5EB210DA}" destId="{72F3645D-B4E7-4F7F-A14E-2C79C837342E}" srcOrd="2" destOrd="0" presId="urn:microsoft.com/office/officeart/2005/8/layout/cycle1"/>
    <dgm:cxn modelId="{8AA822FC-C483-42BC-B059-D8577D7934AF}" type="presParOf" srcId="{B97504FF-8171-4AF9-BE4A-3B4D5EB210DA}" destId="{E81664C3-ACC9-4043-8FC1-774298474FCC}" srcOrd="3" destOrd="0" presId="urn:microsoft.com/office/officeart/2005/8/layout/cycle1"/>
    <dgm:cxn modelId="{85045284-4053-444D-9B43-857D00404921}" type="presParOf" srcId="{B97504FF-8171-4AF9-BE4A-3B4D5EB210DA}" destId="{029D079B-B16F-4018-AC66-04B5D2334C81}" srcOrd="4" destOrd="0" presId="urn:microsoft.com/office/officeart/2005/8/layout/cycle1"/>
    <dgm:cxn modelId="{24DD788D-688E-4952-AB95-5CAD6E83308F}" type="presParOf" srcId="{B97504FF-8171-4AF9-BE4A-3B4D5EB210DA}" destId="{9A9329A5-57F7-431B-9787-663F56EC6CB4}" srcOrd="5" destOrd="0" presId="urn:microsoft.com/office/officeart/2005/8/layout/cycle1"/>
    <dgm:cxn modelId="{387BCB63-32D0-4B75-9618-DA158C2809F6}" type="presParOf" srcId="{B97504FF-8171-4AF9-BE4A-3B4D5EB210DA}" destId="{A47F857E-B86B-42DA-BD4E-81187641C611}" srcOrd="6" destOrd="0" presId="urn:microsoft.com/office/officeart/2005/8/layout/cycle1"/>
    <dgm:cxn modelId="{32ED70C9-6EF2-427E-B1E1-A11F7A2B0015}" type="presParOf" srcId="{B97504FF-8171-4AF9-BE4A-3B4D5EB210DA}" destId="{EF8A2432-AFB8-44C5-B628-0E265A78AB71}" srcOrd="7" destOrd="0" presId="urn:microsoft.com/office/officeart/2005/8/layout/cycle1"/>
    <dgm:cxn modelId="{82AD6ED7-3324-436A-8BBD-CC532EA78B0C}" type="presParOf" srcId="{B97504FF-8171-4AF9-BE4A-3B4D5EB210DA}" destId="{C84B439E-095B-4979-9EEA-23AFE83AD033}" srcOrd="8" destOrd="0" presId="urn:microsoft.com/office/officeart/2005/8/layout/cycle1"/>
    <dgm:cxn modelId="{25BEC4E6-5F2F-4E55-AE35-2D4BAEAFDFFC}" type="presParOf" srcId="{B97504FF-8171-4AF9-BE4A-3B4D5EB210DA}" destId="{089D6E54-70D5-4D9B-9FBD-43B0373500D5}" srcOrd="9" destOrd="0" presId="urn:microsoft.com/office/officeart/2005/8/layout/cycle1"/>
    <dgm:cxn modelId="{29EEA292-629F-41A3-9F98-28C14B23BD15}" type="presParOf" srcId="{B97504FF-8171-4AF9-BE4A-3B4D5EB210DA}" destId="{5EDAB401-7577-4489-9102-A33301A2454C}" srcOrd="10" destOrd="0" presId="urn:microsoft.com/office/officeart/2005/8/layout/cycle1"/>
    <dgm:cxn modelId="{7224C323-644E-44CA-932F-2090AB9D7D99}" type="presParOf" srcId="{B97504FF-8171-4AF9-BE4A-3B4D5EB210DA}" destId="{493CBF9E-2FC1-4129-995D-A713EFD0F552}" srcOrd="11" destOrd="0" presId="urn:microsoft.com/office/officeart/2005/8/layout/cycle1"/>
    <dgm:cxn modelId="{86A42229-350A-4CF9-9FFB-351857F9AF49}" type="presParOf" srcId="{B97504FF-8171-4AF9-BE4A-3B4D5EB210DA}" destId="{F91AF74B-5135-41BD-B949-F4741D07A3D3}" srcOrd="12" destOrd="0" presId="urn:microsoft.com/office/officeart/2005/8/layout/cycle1"/>
    <dgm:cxn modelId="{C7921367-6B2A-4753-9FED-60A71962DD7C}" type="presParOf" srcId="{B97504FF-8171-4AF9-BE4A-3B4D5EB210DA}" destId="{F095A81B-EE6D-40A2-88CC-72090168E7F0}" srcOrd="13" destOrd="0" presId="urn:microsoft.com/office/officeart/2005/8/layout/cycle1"/>
    <dgm:cxn modelId="{DC0505B8-35F6-4D86-96CA-0F12350467A4}" type="presParOf" srcId="{B97504FF-8171-4AF9-BE4A-3B4D5EB210DA}" destId="{D4B423F5-7D02-4AEF-B13A-D3A381B89A44}" srcOrd="14" destOrd="0" presId="urn:microsoft.com/office/officeart/2005/8/layout/cycle1"/>
    <dgm:cxn modelId="{E83679EB-01FF-498C-8C73-D1BAFDDF73F1}" type="presParOf" srcId="{B97504FF-8171-4AF9-BE4A-3B4D5EB210DA}" destId="{474B91AB-ADF1-4889-B4D1-0C7857A9AF57}" srcOrd="15" destOrd="0" presId="urn:microsoft.com/office/officeart/2005/8/layout/cycle1"/>
    <dgm:cxn modelId="{C943D389-0A73-4A34-8587-7424975651D3}" type="presParOf" srcId="{B97504FF-8171-4AF9-BE4A-3B4D5EB210DA}" destId="{F617F4D4-047D-4BF4-9E4C-50D5256F3584}" srcOrd="16" destOrd="0" presId="urn:microsoft.com/office/officeart/2005/8/layout/cycle1"/>
    <dgm:cxn modelId="{56B5A883-EBF9-4AB5-B867-05FED7B5FB5B}" type="presParOf" srcId="{B97504FF-8171-4AF9-BE4A-3B4D5EB210DA}" destId="{D9F0D87A-CC66-49D7-8671-090DBABB8B05}" srcOrd="17" destOrd="0" presId="urn:microsoft.com/office/officeart/2005/8/layout/cycle1"/>
    <dgm:cxn modelId="{D1A08C06-0662-48B0-BAE3-8023E46AB18B}" type="presParOf" srcId="{B97504FF-8171-4AF9-BE4A-3B4D5EB210DA}" destId="{7D58DFC1-20EA-416E-B0BD-3ECF9BF8D230}" srcOrd="18" destOrd="0" presId="urn:microsoft.com/office/officeart/2005/8/layout/cycle1"/>
    <dgm:cxn modelId="{C7B77CBC-827C-40A7-B67C-0BB0BFB7BAC9}" type="presParOf" srcId="{B97504FF-8171-4AF9-BE4A-3B4D5EB210DA}" destId="{C4850874-7EF0-4C9C-A615-178501953C9B}" srcOrd="19" destOrd="0" presId="urn:microsoft.com/office/officeart/2005/8/layout/cycle1"/>
    <dgm:cxn modelId="{7A0DED78-27C3-4AF9-BD48-BEE70A2944EE}" type="presParOf" srcId="{B97504FF-8171-4AF9-BE4A-3B4D5EB210DA}" destId="{BC4640B7-B7E9-41B7-95EE-38F6B975E99F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0BC8228-EEDF-4909-9F9D-51DA70F5FA5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8FA2783E-7FF2-430B-AE99-876C1ECBB386}">
      <dgm:prSet/>
      <dgm:spPr/>
      <dgm:t>
        <a:bodyPr/>
        <a:lstStyle/>
        <a:p>
          <a:endParaRPr lang="ru-RU"/>
        </a:p>
      </dgm:t>
    </dgm:pt>
    <dgm:pt modelId="{C4963621-18F2-418B-95B4-087AEA6D969D}" type="parTrans" cxnId="{75CF9182-EFBB-453B-AAEA-2CE6BA05306D}">
      <dgm:prSet/>
      <dgm:spPr/>
    </dgm:pt>
    <dgm:pt modelId="{EE253B10-8CB8-4AAB-9B03-35DC839581C7}" type="sibTrans" cxnId="{75CF9182-EFBB-453B-AAEA-2CE6BA05306D}">
      <dgm:prSet/>
      <dgm:spPr/>
    </dgm:pt>
    <dgm:pt modelId="{5CB290CC-C033-44E7-82EA-5505947433A4}">
      <dgm:prSet/>
      <dgm:spPr/>
      <dgm:t>
        <a:bodyPr/>
        <a:lstStyle/>
        <a:p>
          <a:endParaRPr lang="ru-RU"/>
        </a:p>
      </dgm:t>
    </dgm:pt>
    <dgm:pt modelId="{3EB96BB1-5771-4398-84D7-75046CF83F50}" type="parTrans" cxnId="{8C482ADD-5A82-4A18-8816-0F1D44455E5F}">
      <dgm:prSet/>
      <dgm:spPr/>
    </dgm:pt>
    <dgm:pt modelId="{5ECD373E-D39F-4589-9373-04E7D6218759}" type="sibTrans" cxnId="{8C482ADD-5A82-4A18-8816-0F1D44455E5F}">
      <dgm:prSet/>
      <dgm:spPr/>
    </dgm:pt>
    <dgm:pt modelId="{D502D1AF-5A7F-459D-9E46-F16F43175DE2}">
      <dgm:prSet/>
      <dgm:spPr/>
      <dgm:t>
        <a:bodyPr/>
        <a:lstStyle/>
        <a:p>
          <a:endParaRPr lang="ru-RU"/>
        </a:p>
      </dgm:t>
    </dgm:pt>
    <dgm:pt modelId="{73786A95-55F8-4653-BE50-A34060C813BC}" type="parTrans" cxnId="{97481E5B-AF84-474E-B1AD-0BDC15C6C3CF}">
      <dgm:prSet/>
      <dgm:spPr/>
    </dgm:pt>
    <dgm:pt modelId="{6F3EEFF8-09DE-43E4-8459-F10726491875}" type="sibTrans" cxnId="{97481E5B-AF84-474E-B1AD-0BDC15C6C3CF}">
      <dgm:prSet/>
      <dgm:spPr/>
    </dgm:pt>
    <dgm:pt modelId="{2FF794AC-6242-4BB2-BC9E-62A5A17E43C6}">
      <dgm:prSet/>
      <dgm:spPr/>
      <dgm:t>
        <a:bodyPr/>
        <a:lstStyle/>
        <a:p>
          <a:endParaRPr lang="ru-RU"/>
        </a:p>
      </dgm:t>
    </dgm:pt>
    <dgm:pt modelId="{29B1D1F4-8E04-47A1-A5A7-597DD02CAACD}" type="parTrans" cxnId="{F4B41976-3A04-4B33-B183-F00302C496A0}">
      <dgm:prSet/>
      <dgm:spPr/>
    </dgm:pt>
    <dgm:pt modelId="{A3BB954C-4B6D-4BB6-A31E-29F61BA8A07E}" type="sibTrans" cxnId="{F4B41976-3A04-4B33-B183-F00302C496A0}">
      <dgm:prSet/>
      <dgm:spPr/>
    </dgm:pt>
    <dgm:pt modelId="{90CC2006-909A-4F11-9730-A82EC742DA93}">
      <dgm:prSet/>
      <dgm:spPr/>
      <dgm:t>
        <a:bodyPr/>
        <a:lstStyle/>
        <a:p>
          <a:endParaRPr lang="ru-RU"/>
        </a:p>
      </dgm:t>
    </dgm:pt>
    <dgm:pt modelId="{87F8BC00-EEC8-45A3-9815-9F362AB24F20}" type="parTrans" cxnId="{7D8E0117-F250-489C-BB93-1B5FE2294614}">
      <dgm:prSet/>
      <dgm:spPr/>
    </dgm:pt>
    <dgm:pt modelId="{95632B74-3141-470F-AFC7-1595B50D6595}" type="sibTrans" cxnId="{7D8E0117-F250-489C-BB93-1B5FE2294614}">
      <dgm:prSet/>
      <dgm:spPr/>
    </dgm:pt>
    <dgm:pt modelId="{74B0C0E1-D31B-4025-9CEC-7B33B95C1AB3}">
      <dgm:prSet/>
      <dgm:spPr/>
      <dgm:t>
        <a:bodyPr/>
        <a:lstStyle/>
        <a:p>
          <a:endParaRPr lang="ru-RU"/>
        </a:p>
      </dgm:t>
    </dgm:pt>
    <dgm:pt modelId="{2A9FC62F-4688-445B-9A32-B00148484298}" type="parTrans" cxnId="{06A9DC45-FA14-434C-B50F-4E7057EB0263}">
      <dgm:prSet/>
      <dgm:spPr/>
    </dgm:pt>
    <dgm:pt modelId="{85AFD814-C0D0-48BC-B385-5F5E8967176F}" type="sibTrans" cxnId="{06A9DC45-FA14-434C-B50F-4E7057EB0263}">
      <dgm:prSet/>
      <dgm:spPr/>
    </dgm:pt>
    <dgm:pt modelId="{8AF2D338-B43C-4DDE-A4F1-E176429573E2}">
      <dgm:prSet/>
      <dgm:spPr/>
      <dgm:t>
        <a:bodyPr/>
        <a:lstStyle/>
        <a:p>
          <a:endParaRPr lang="ru-RU"/>
        </a:p>
      </dgm:t>
    </dgm:pt>
    <dgm:pt modelId="{DA8DACF7-F2E3-4E27-89B5-A84511DB4448}" type="parTrans" cxnId="{0E8C865F-92BC-4A8F-97EF-80A8042E27A6}">
      <dgm:prSet/>
      <dgm:spPr/>
    </dgm:pt>
    <dgm:pt modelId="{CC5B6D59-4627-44EE-AD95-90CE82F77240}" type="sibTrans" cxnId="{0E8C865F-92BC-4A8F-97EF-80A8042E27A6}">
      <dgm:prSet/>
      <dgm:spPr/>
    </dgm:pt>
    <dgm:pt modelId="{BB1FB55F-726A-42FF-B317-C7C62E26A359}" type="pres">
      <dgm:prSet presAssocID="{F0BC8228-EEDF-4909-9F9D-51DA70F5FA52}" presName="cycle" presStyleCnt="0">
        <dgm:presLayoutVars>
          <dgm:dir val="rev"/>
          <dgm:resizeHandles val="exact"/>
        </dgm:presLayoutVars>
      </dgm:prSet>
      <dgm:spPr/>
    </dgm:pt>
    <dgm:pt modelId="{950EDF13-89D1-4C3D-BF23-F31C8B237DFF}" type="pres">
      <dgm:prSet presAssocID="{8FA2783E-7FF2-430B-AE99-876C1ECBB386}" presName="dummy" presStyleCnt="0"/>
      <dgm:spPr/>
    </dgm:pt>
    <dgm:pt modelId="{701A87C8-393F-4BDF-9789-6CFCAABDB8B1}" type="pres">
      <dgm:prSet presAssocID="{8FA2783E-7FF2-430B-AE99-876C1ECBB386}" presName="node" presStyleLbl="revTx" presStyleIdx="0" presStyleCnt="7">
        <dgm:presLayoutVars>
          <dgm:bulletEnabled val="1"/>
        </dgm:presLayoutVars>
      </dgm:prSet>
      <dgm:spPr/>
    </dgm:pt>
    <dgm:pt modelId="{D26B30CD-5991-479F-9562-B34C0ED883E0}" type="pres">
      <dgm:prSet presAssocID="{EE253B10-8CB8-4AAB-9B03-35DC839581C7}" presName="sibTrans" presStyleLbl="node1" presStyleIdx="0" presStyleCnt="7"/>
      <dgm:spPr/>
    </dgm:pt>
    <dgm:pt modelId="{246FA932-AAA9-4B55-96D4-FA585A230A9C}" type="pres">
      <dgm:prSet presAssocID="{5CB290CC-C033-44E7-82EA-5505947433A4}" presName="dummy" presStyleCnt="0"/>
      <dgm:spPr/>
    </dgm:pt>
    <dgm:pt modelId="{C6212964-AD9D-42F8-A324-FD49F39D3C81}" type="pres">
      <dgm:prSet presAssocID="{5CB290CC-C033-44E7-82EA-5505947433A4}" presName="node" presStyleLbl="revTx" presStyleIdx="1" presStyleCnt="7">
        <dgm:presLayoutVars>
          <dgm:bulletEnabled val="1"/>
        </dgm:presLayoutVars>
      </dgm:prSet>
      <dgm:spPr/>
    </dgm:pt>
    <dgm:pt modelId="{AF336FB9-D83E-47F6-9629-16AA0B3ADDEA}" type="pres">
      <dgm:prSet presAssocID="{5ECD373E-D39F-4589-9373-04E7D6218759}" presName="sibTrans" presStyleLbl="node1" presStyleIdx="1" presStyleCnt="7"/>
      <dgm:spPr/>
    </dgm:pt>
    <dgm:pt modelId="{0466F198-511A-413A-903D-E41BE0B3CF8D}" type="pres">
      <dgm:prSet presAssocID="{D502D1AF-5A7F-459D-9E46-F16F43175DE2}" presName="dummy" presStyleCnt="0"/>
      <dgm:spPr/>
    </dgm:pt>
    <dgm:pt modelId="{08CD8BEC-2174-4796-BEBC-2665EEE50F4A}" type="pres">
      <dgm:prSet presAssocID="{D502D1AF-5A7F-459D-9E46-F16F43175DE2}" presName="node" presStyleLbl="revTx" presStyleIdx="2" presStyleCnt="7">
        <dgm:presLayoutVars>
          <dgm:bulletEnabled val="1"/>
        </dgm:presLayoutVars>
      </dgm:prSet>
      <dgm:spPr/>
    </dgm:pt>
    <dgm:pt modelId="{CAECF0D1-12BD-45F6-8A3B-A80079105163}" type="pres">
      <dgm:prSet presAssocID="{6F3EEFF8-09DE-43E4-8459-F10726491875}" presName="sibTrans" presStyleLbl="node1" presStyleIdx="2" presStyleCnt="7"/>
      <dgm:spPr/>
    </dgm:pt>
    <dgm:pt modelId="{DD896219-9FAC-4969-900F-B1E910A10C53}" type="pres">
      <dgm:prSet presAssocID="{2FF794AC-6242-4BB2-BC9E-62A5A17E43C6}" presName="dummy" presStyleCnt="0"/>
      <dgm:spPr/>
    </dgm:pt>
    <dgm:pt modelId="{81131962-A87D-4129-A661-B80C2531B0A3}" type="pres">
      <dgm:prSet presAssocID="{2FF794AC-6242-4BB2-BC9E-62A5A17E43C6}" presName="node" presStyleLbl="revTx" presStyleIdx="3" presStyleCnt="7">
        <dgm:presLayoutVars>
          <dgm:bulletEnabled val="1"/>
        </dgm:presLayoutVars>
      </dgm:prSet>
      <dgm:spPr/>
    </dgm:pt>
    <dgm:pt modelId="{4923D725-CA8D-48C9-905F-A736B2A1D1DB}" type="pres">
      <dgm:prSet presAssocID="{A3BB954C-4B6D-4BB6-A31E-29F61BA8A07E}" presName="sibTrans" presStyleLbl="node1" presStyleIdx="3" presStyleCnt="7"/>
      <dgm:spPr/>
    </dgm:pt>
    <dgm:pt modelId="{E348B3C1-027E-479A-BD3A-BDDEE3A659B6}" type="pres">
      <dgm:prSet presAssocID="{90CC2006-909A-4F11-9730-A82EC742DA93}" presName="dummy" presStyleCnt="0"/>
      <dgm:spPr/>
    </dgm:pt>
    <dgm:pt modelId="{73B9F6AA-6823-4BFE-981D-79172CF4B7C5}" type="pres">
      <dgm:prSet presAssocID="{90CC2006-909A-4F11-9730-A82EC742DA93}" presName="node" presStyleLbl="revTx" presStyleIdx="4" presStyleCnt="7">
        <dgm:presLayoutVars>
          <dgm:bulletEnabled val="1"/>
        </dgm:presLayoutVars>
      </dgm:prSet>
      <dgm:spPr/>
    </dgm:pt>
    <dgm:pt modelId="{8F12D8E2-1908-4514-8228-E1FF8E2535A3}" type="pres">
      <dgm:prSet presAssocID="{95632B74-3141-470F-AFC7-1595B50D6595}" presName="sibTrans" presStyleLbl="node1" presStyleIdx="4" presStyleCnt="7"/>
      <dgm:spPr/>
    </dgm:pt>
    <dgm:pt modelId="{99EBD26F-D456-48F0-B161-9149834D7515}" type="pres">
      <dgm:prSet presAssocID="{74B0C0E1-D31B-4025-9CEC-7B33B95C1AB3}" presName="dummy" presStyleCnt="0"/>
      <dgm:spPr/>
    </dgm:pt>
    <dgm:pt modelId="{D5D51865-561F-4046-BB69-560A114DD073}" type="pres">
      <dgm:prSet presAssocID="{74B0C0E1-D31B-4025-9CEC-7B33B95C1AB3}" presName="node" presStyleLbl="revTx" presStyleIdx="5" presStyleCnt="7">
        <dgm:presLayoutVars>
          <dgm:bulletEnabled val="1"/>
        </dgm:presLayoutVars>
      </dgm:prSet>
      <dgm:spPr/>
    </dgm:pt>
    <dgm:pt modelId="{EB370FDA-1A20-418B-B06D-F5DD71419595}" type="pres">
      <dgm:prSet presAssocID="{85AFD814-C0D0-48BC-B385-5F5E8967176F}" presName="sibTrans" presStyleLbl="node1" presStyleIdx="5" presStyleCnt="7"/>
      <dgm:spPr/>
    </dgm:pt>
    <dgm:pt modelId="{697DBFB7-85EA-4238-89B6-720BE22BA808}" type="pres">
      <dgm:prSet presAssocID="{8AF2D338-B43C-4DDE-A4F1-E176429573E2}" presName="dummy" presStyleCnt="0"/>
      <dgm:spPr/>
    </dgm:pt>
    <dgm:pt modelId="{E2CD95F4-5C33-4B3E-8CFE-1489CDC95706}" type="pres">
      <dgm:prSet presAssocID="{8AF2D338-B43C-4DDE-A4F1-E176429573E2}" presName="node" presStyleLbl="revTx" presStyleIdx="6" presStyleCnt="7">
        <dgm:presLayoutVars>
          <dgm:bulletEnabled val="1"/>
        </dgm:presLayoutVars>
      </dgm:prSet>
      <dgm:spPr/>
    </dgm:pt>
    <dgm:pt modelId="{64258775-39A7-46B8-B481-0F36DD825E8D}" type="pres">
      <dgm:prSet presAssocID="{CC5B6D59-4627-44EE-AD95-90CE82F77240}" presName="sibTrans" presStyleLbl="node1" presStyleIdx="6" presStyleCnt="7"/>
      <dgm:spPr/>
    </dgm:pt>
  </dgm:ptLst>
  <dgm:cxnLst>
    <dgm:cxn modelId="{11D8AD10-D412-49D3-B165-21103433C98B}" type="presOf" srcId="{EE253B10-8CB8-4AAB-9B03-35DC839581C7}" destId="{D26B30CD-5991-479F-9562-B34C0ED883E0}" srcOrd="0" destOrd="0" presId="urn:microsoft.com/office/officeart/2005/8/layout/cycle1"/>
    <dgm:cxn modelId="{50E350BB-554B-4B48-BA33-32DB519AFD2D}" type="presOf" srcId="{CC5B6D59-4627-44EE-AD95-90CE82F77240}" destId="{64258775-39A7-46B8-B481-0F36DD825E8D}" srcOrd="0" destOrd="0" presId="urn:microsoft.com/office/officeart/2005/8/layout/cycle1"/>
    <dgm:cxn modelId="{7D8E0117-F250-489C-BB93-1B5FE2294614}" srcId="{F0BC8228-EEDF-4909-9F9D-51DA70F5FA52}" destId="{90CC2006-909A-4F11-9730-A82EC742DA93}" srcOrd="4" destOrd="0" parTransId="{87F8BC00-EEC8-45A3-9815-9F362AB24F20}" sibTransId="{95632B74-3141-470F-AFC7-1595B50D6595}"/>
    <dgm:cxn modelId="{E6E2D5BC-09FD-4324-8780-731E616C5054}" type="presOf" srcId="{95632B74-3141-470F-AFC7-1595B50D6595}" destId="{8F12D8E2-1908-4514-8228-E1FF8E2535A3}" srcOrd="0" destOrd="0" presId="urn:microsoft.com/office/officeart/2005/8/layout/cycle1"/>
    <dgm:cxn modelId="{52AA409C-FBCC-4A37-BE23-FD2952797990}" type="presOf" srcId="{A3BB954C-4B6D-4BB6-A31E-29F61BA8A07E}" destId="{4923D725-CA8D-48C9-905F-A736B2A1D1DB}" srcOrd="0" destOrd="0" presId="urn:microsoft.com/office/officeart/2005/8/layout/cycle1"/>
    <dgm:cxn modelId="{06A9DC45-FA14-434C-B50F-4E7057EB0263}" srcId="{F0BC8228-EEDF-4909-9F9D-51DA70F5FA52}" destId="{74B0C0E1-D31B-4025-9CEC-7B33B95C1AB3}" srcOrd="5" destOrd="0" parTransId="{2A9FC62F-4688-445B-9A32-B00148484298}" sibTransId="{85AFD814-C0D0-48BC-B385-5F5E8967176F}"/>
    <dgm:cxn modelId="{2B76A78F-2324-428B-9348-149A1DBAC7D7}" type="presOf" srcId="{5ECD373E-D39F-4589-9373-04E7D6218759}" destId="{AF336FB9-D83E-47F6-9629-16AA0B3ADDEA}" srcOrd="0" destOrd="0" presId="urn:microsoft.com/office/officeart/2005/8/layout/cycle1"/>
    <dgm:cxn modelId="{2DBD1A84-ECCE-45B5-9F23-36D2B8B71A04}" type="presOf" srcId="{74B0C0E1-D31B-4025-9CEC-7B33B95C1AB3}" destId="{D5D51865-561F-4046-BB69-560A114DD073}" srcOrd="0" destOrd="0" presId="urn:microsoft.com/office/officeart/2005/8/layout/cycle1"/>
    <dgm:cxn modelId="{5DDCFE15-DE97-44C7-A764-6C9E7A31E2CC}" type="presOf" srcId="{8FA2783E-7FF2-430B-AE99-876C1ECBB386}" destId="{701A87C8-393F-4BDF-9789-6CFCAABDB8B1}" srcOrd="0" destOrd="0" presId="urn:microsoft.com/office/officeart/2005/8/layout/cycle1"/>
    <dgm:cxn modelId="{FD85F3D2-9B07-43D5-8755-7CEEEBC5EC18}" type="presOf" srcId="{2FF794AC-6242-4BB2-BC9E-62A5A17E43C6}" destId="{81131962-A87D-4129-A661-B80C2531B0A3}" srcOrd="0" destOrd="0" presId="urn:microsoft.com/office/officeart/2005/8/layout/cycle1"/>
    <dgm:cxn modelId="{58523EB6-0C70-408C-BDA5-03ABC9F4A174}" type="presOf" srcId="{5CB290CC-C033-44E7-82EA-5505947433A4}" destId="{C6212964-AD9D-42F8-A324-FD49F39D3C81}" srcOrd="0" destOrd="0" presId="urn:microsoft.com/office/officeart/2005/8/layout/cycle1"/>
    <dgm:cxn modelId="{76BFB212-A335-491C-9E1A-D2BF81642E0A}" type="presOf" srcId="{6F3EEFF8-09DE-43E4-8459-F10726491875}" destId="{CAECF0D1-12BD-45F6-8A3B-A80079105163}" srcOrd="0" destOrd="0" presId="urn:microsoft.com/office/officeart/2005/8/layout/cycle1"/>
    <dgm:cxn modelId="{5825C4F3-CD0A-4995-AC5A-787235B4518E}" type="presOf" srcId="{F0BC8228-EEDF-4909-9F9D-51DA70F5FA52}" destId="{BB1FB55F-726A-42FF-B317-C7C62E26A359}" srcOrd="0" destOrd="0" presId="urn:microsoft.com/office/officeart/2005/8/layout/cycle1"/>
    <dgm:cxn modelId="{DDE3DA1F-9838-4555-A560-0F6D578DC5A6}" type="presOf" srcId="{D502D1AF-5A7F-459D-9E46-F16F43175DE2}" destId="{08CD8BEC-2174-4796-BEBC-2665EEE50F4A}" srcOrd="0" destOrd="0" presId="urn:microsoft.com/office/officeart/2005/8/layout/cycle1"/>
    <dgm:cxn modelId="{1867D64A-D194-4823-83BA-6D1BD2EA1C57}" type="presOf" srcId="{90CC2006-909A-4F11-9730-A82EC742DA93}" destId="{73B9F6AA-6823-4BFE-981D-79172CF4B7C5}" srcOrd="0" destOrd="0" presId="urn:microsoft.com/office/officeart/2005/8/layout/cycle1"/>
    <dgm:cxn modelId="{F4B41976-3A04-4B33-B183-F00302C496A0}" srcId="{F0BC8228-EEDF-4909-9F9D-51DA70F5FA52}" destId="{2FF794AC-6242-4BB2-BC9E-62A5A17E43C6}" srcOrd="3" destOrd="0" parTransId="{29B1D1F4-8E04-47A1-A5A7-597DD02CAACD}" sibTransId="{A3BB954C-4B6D-4BB6-A31E-29F61BA8A07E}"/>
    <dgm:cxn modelId="{D4AA44E6-904E-4220-A732-BE967D051821}" type="presOf" srcId="{85AFD814-C0D0-48BC-B385-5F5E8967176F}" destId="{EB370FDA-1A20-418B-B06D-F5DD71419595}" srcOrd="0" destOrd="0" presId="urn:microsoft.com/office/officeart/2005/8/layout/cycle1"/>
    <dgm:cxn modelId="{97481E5B-AF84-474E-B1AD-0BDC15C6C3CF}" srcId="{F0BC8228-EEDF-4909-9F9D-51DA70F5FA52}" destId="{D502D1AF-5A7F-459D-9E46-F16F43175DE2}" srcOrd="2" destOrd="0" parTransId="{73786A95-55F8-4653-BE50-A34060C813BC}" sibTransId="{6F3EEFF8-09DE-43E4-8459-F10726491875}"/>
    <dgm:cxn modelId="{E832507D-28C9-4B31-947F-F12C323FBA0D}" type="presOf" srcId="{8AF2D338-B43C-4DDE-A4F1-E176429573E2}" destId="{E2CD95F4-5C33-4B3E-8CFE-1489CDC95706}" srcOrd="0" destOrd="0" presId="urn:microsoft.com/office/officeart/2005/8/layout/cycle1"/>
    <dgm:cxn modelId="{0E8C865F-92BC-4A8F-97EF-80A8042E27A6}" srcId="{F0BC8228-EEDF-4909-9F9D-51DA70F5FA52}" destId="{8AF2D338-B43C-4DDE-A4F1-E176429573E2}" srcOrd="6" destOrd="0" parTransId="{DA8DACF7-F2E3-4E27-89B5-A84511DB4448}" sibTransId="{CC5B6D59-4627-44EE-AD95-90CE82F77240}"/>
    <dgm:cxn modelId="{8C482ADD-5A82-4A18-8816-0F1D44455E5F}" srcId="{F0BC8228-EEDF-4909-9F9D-51DA70F5FA52}" destId="{5CB290CC-C033-44E7-82EA-5505947433A4}" srcOrd="1" destOrd="0" parTransId="{3EB96BB1-5771-4398-84D7-75046CF83F50}" sibTransId="{5ECD373E-D39F-4589-9373-04E7D6218759}"/>
    <dgm:cxn modelId="{75CF9182-EFBB-453B-AAEA-2CE6BA05306D}" srcId="{F0BC8228-EEDF-4909-9F9D-51DA70F5FA52}" destId="{8FA2783E-7FF2-430B-AE99-876C1ECBB386}" srcOrd="0" destOrd="0" parTransId="{C4963621-18F2-418B-95B4-087AEA6D969D}" sibTransId="{EE253B10-8CB8-4AAB-9B03-35DC839581C7}"/>
    <dgm:cxn modelId="{118A1810-AA4A-4622-A0DF-DC79A8EF425E}" type="presParOf" srcId="{BB1FB55F-726A-42FF-B317-C7C62E26A359}" destId="{950EDF13-89D1-4C3D-BF23-F31C8B237DFF}" srcOrd="0" destOrd="0" presId="urn:microsoft.com/office/officeart/2005/8/layout/cycle1"/>
    <dgm:cxn modelId="{27CAB10B-A956-45A2-B16B-47E02E87AF70}" type="presParOf" srcId="{BB1FB55F-726A-42FF-B317-C7C62E26A359}" destId="{701A87C8-393F-4BDF-9789-6CFCAABDB8B1}" srcOrd="1" destOrd="0" presId="urn:microsoft.com/office/officeart/2005/8/layout/cycle1"/>
    <dgm:cxn modelId="{0FF4C650-F7B1-45DD-81AA-3266E973C223}" type="presParOf" srcId="{BB1FB55F-726A-42FF-B317-C7C62E26A359}" destId="{D26B30CD-5991-479F-9562-B34C0ED883E0}" srcOrd="2" destOrd="0" presId="urn:microsoft.com/office/officeart/2005/8/layout/cycle1"/>
    <dgm:cxn modelId="{EC150B4A-82E8-4265-8C1E-BCC82C27E186}" type="presParOf" srcId="{BB1FB55F-726A-42FF-B317-C7C62E26A359}" destId="{246FA932-AAA9-4B55-96D4-FA585A230A9C}" srcOrd="3" destOrd="0" presId="urn:microsoft.com/office/officeart/2005/8/layout/cycle1"/>
    <dgm:cxn modelId="{3C3E0C86-51B6-41E7-8583-6638B99A6CCD}" type="presParOf" srcId="{BB1FB55F-726A-42FF-B317-C7C62E26A359}" destId="{C6212964-AD9D-42F8-A324-FD49F39D3C81}" srcOrd="4" destOrd="0" presId="urn:microsoft.com/office/officeart/2005/8/layout/cycle1"/>
    <dgm:cxn modelId="{E1057A83-97DB-488C-B5BC-2B864159B470}" type="presParOf" srcId="{BB1FB55F-726A-42FF-B317-C7C62E26A359}" destId="{AF336FB9-D83E-47F6-9629-16AA0B3ADDEA}" srcOrd="5" destOrd="0" presId="urn:microsoft.com/office/officeart/2005/8/layout/cycle1"/>
    <dgm:cxn modelId="{F8276E0D-4C3E-4249-8960-3631AE597750}" type="presParOf" srcId="{BB1FB55F-726A-42FF-B317-C7C62E26A359}" destId="{0466F198-511A-413A-903D-E41BE0B3CF8D}" srcOrd="6" destOrd="0" presId="urn:microsoft.com/office/officeart/2005/8/layout/cycle1"/>
    <dgm:cxn modelId="{C619F75E-9A44-470C-AE27-84C0C8BC5849}" type="presParOf" srcId="{BB1FB55F-726A-42FF-B317-C7C62E26A359}" destId="{08CD8BEC-2174-4796-BEBC-2665EEE50F4A}" srcOrd="7" destOrd="0" presId="urn:microsoft.com/office/officeart/2005/8/layout/cycle1"/>
    <dgm:cxn modelId="{06D30FF2-85D1-4815-B12C-977146A1B405}" type="presParOf" srcId="{BB1FB55F-726A-42FF-B317-C7C62E26A359}" destId="{CAECF0D1-12BD-45F6-8A3B-A80079105163}" srcOrd="8" destOrd="0" presId="urn:microsoft.com/office/officeart/2005/8/layout/cycle1"/>
    <dgm:cxn modelId="{4C971603-F82E-42B1-A81E-0A5142AC650E}" type="presParOf" srcId="{BB1FB55F-726A-42FF-B317-C7C62E26A359}" destId="{DD896219-9FAC-4969-900F-B1E910A10C53}" srcOrd="9" destOrd="0" presId="urn:microsoft.com/office/officeart/2005/8/layout/cycle1"/>
    <dgm:cxn modelId="{0C80B260-8769-4546-883D-0AABF1BCDC9A}" type="presParOf" srcId="{BB1FB55F-726A-42FF-B317-C7C62E26A359}" destId="{81131962-A87D-4129-A661-B80C2531B0A3}" srcOrd="10" destOrd="0" presId="urn:microsoft.com/office/officeart/2005/8/layout/cycle1"/>
    <dgm:cxn modelId="{E2F192C6-7F6C-4F39-93A1-92D44658F0AD}" type="presParOf" srcId="{BB1FB55F-726A-42FF-B317-C7C62E26A359}" destId="{4923D725-CA8D-48C9-905F-A736B2A1D1DB}" srcOrd="11" destOrd="0" presId="urn:microsoft.com/office/officeart/2005/8/layout/cycle1"/>
    <dgm:cxn modelId="{E7CCDDDD-9910-4A9D-BE8E-42AD82483A18}" type="presParOf" srcId="{BB1FB55F-726A-42FF-B317-C7C62E26A359}" destId="{E348B3C1-027E-479A-BD3A-BDDEE3A659B6}" srcOrd="12" destOrd="0" presId="urn:microsoft.com/office/officeart/2005/8/layout/cycle1"/>
    <dgm:cxn modelId="{6BACCC27-9DA3-4E2C-B458-D5AAF5DAEE15}" type="presParOf" srcId="{BB1FB55F-726A-42FF-B317-C7C62E26A359}" destId="{73B9F6AA-6823-4BFE-981D-79172CF4B7C5}" srcOrd="13" destOrd="0" presId="urn:microsoft.com/office/officeart/2005/8/layout/cycle1"/>
    <dgm:cxn modelId="{0D787022-6CD7-4866-8C72-DBD42FB5B6B7}" type="presParOf" srcId="{BB1FB55F-726A-42FF-B317-C7C62E26A359}" destId="{8F12D8E2-1908-4514-8228-E1FF8E2535A3}" srcOrd="14" destOrd="0" presId="urn:microsoft.com/office/officeart/2005/8/layout/cycle1"/>
    <dgm:cxn modelId="{ABD5E60A-CBE2-44ED-9862-F4CE7E2B32A0}" type="presParOf" srcId="{BB1FB55F-726A-42FF-B317-C7C62E26A359}" destId="{99EBD26F-D456-48F0-B161-9149834D7515}" srcOrd="15" destOrd="0" presId="urn:microsoft.com/office/officeart/2005/8/layout/cycle1"/>
    <dgm:cxn modelId="{5CDFE8D0-7D8E-4F9D-A9E2-736CEA7ADF6C}" type="presParOf" srcId="{BB1FB55F-726A-42FF-B317-C7C62E26A359}" destId="{D5D51865-561F-4046-BB69-560A114DD073}" srcOrd="16" destOrd="0" presId="urn:microsoft.com/office/officeart/2005/8/layout/cycle1"/>
    <dgm:cxn modelId="{B5F29C85-4198-4398-A633-3CB0FAA3B440}" type="presParOf" srcId="{BB1FB55F-726A-42FF-B317-C7C62E26A359}" destId="{EB370FDA-1A20-418B-B06D-F5DD71419595}" srcOrd="17" destOrd="0" presId="urn:microsoft.com/office/officeart/2005/8/layout/cycle1"/>
    <dgm:cxn modelId="{E6FB1CB1-52E4-422D-8E3F-BC55A0930459}" type="presParOf" srcId="{BB1FB55F-726A-42FF-B317-C7C62E26A359}" destId="{697DBFB7-85EA-4238-89B6-720BE22BA808}" srcOrd="18" destOrd="0" presId="urn:microsoft.com/office/officeart/2005/8/layout/cycle1"/>
    <dgm:cxn modelId="{AAA9AE4B-3B11-4F0F-9236-EF65E01151BD}" type="presParOf" srcId="{BB1FB55F-726A-42FF-B317-C7C62E26A359}" destId="{E2CD95F4-5C33-4B3E-8CFE-1489CDC95706}" srcOrd="19" destOrd="0" presId="urn:microsoft.com/office/officeart/2005/8/layout/cycle1"/>
    <dgm:cxn modelId="{0F55247A-33E7-4365-8B1C-F6BE3561B1C2}" type="presParOf" srcId="{BB1FB55F-726A-42FF-B317-C7C62E26A359}" destId="{64258775-39A7-46B8-B481-0F36DD825E8D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BD780-8349-4919-BE48-6E0E3983825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647ABB8-3179-4015-A778-17FAF1673EE7}">
      <dgm:prSet/>
      <dgm:spPr/>
      <dgm:t>
        <a:bodyPr/>
        <a:lstStyle/>
        <a:p>
          <a:endParaRPr lang="ru-RU"/>
        </a:p>
      </dgm:t>
    </dgm:pt>
    <dgm:pt modelId="{EC9FCAFB-017E-44B7-AF01-6F9903426EEC}" type="parTrans" cxnId="{6D5E0D51-3404-42CA-A871-366B1A0450CD}">
      <dgm:prSet/>
      <dgm:spPr/>
    </dgm:pt>
    <dgm:pt modelId="{E0A4070E-190C-4BC3-AFEB-1346896C4344}" type="sibTrans" cxnId="{6D5E0D51-3404-42CA-A871-366B1A0450CD}">
      <dgm:prSet/>
      <dgm:spPr/>
    </dgm:pt>
    <dgm:pt modelId="{049BFBC4-2079-46DE-B0D5-E866DFE7B752}">
      <dgm:prSet/>
      <dgm:spPr/>
      <dgm:t>
        <a:bodyPr/>
        <a:lstStyle/>
        <a:p>
          <a:endParaRPr lang="ru-RU"/>
        </a:p>
      </dgm:t>
    </dgm:pt>
    <dgm:pt modelId="{3CBC4400-6BE5-48C5-901B-4912EC33D8B1}" type="parTrans" cxnId="{3C7F6F75-9654-49FA-9679-1D41CD819D9F}">
      <dgm:prSet/>
      <dgm:spPr/>
    </dgm:pt>
    <dgm:pt modelId="{8D570B68-5387-4F03-B5B0-D38DB11F84AE}" type="sibTrans" cxnId="{3C7F6F75-9654-49FA-9679-1D41CD819D9F}">
      <dgm:prSet/>
      <dgm:spPr/>
    </dgm:pt>
    <dgm:pt modelId="{F788B301-9C28-44EF-B902-DC92DDA73541}">
      <dgm:prSet/>
      <dgm:spPr/>
      <dgm:t>
        <a:bodyPr/>
        <a:lstStyle/>
        <a:p>
          <a:endParaRPr lang="ru-RU"/>
        </a:p>
      </dgm:t>
    </dgm:pt>
    <dgm:pt modelId="{7B2DC736-0137-469C-9BE0-AD6509D73B8B}" type="parTrans" cxnId="{8A4F03A8-CA19-42E3-B2E3-610836AF2CC3}">
      <dgm:prSet/>
      <dgm:spPr/>
    </dgm:pt>
    <dgm:pt modelId="{A9E4D658-EB35-4CA8-8D2D-AD43E0EB156E}" type="sibTrans" cxnId="{8A4F03A8-CA19-42E3-B2E3-610836AF2CC3}">
      <dgm:prSet/>
      <dgm:spPr/>
    </dgm:pt>
    <dgm:pt modelId="{F89E1AF0-5D9E-4397-A7D9-28FE63AF50F4}">
      <dgm:prSet/>
      <dgm:spPr/>
      <dgm:t>
        <a:bodyPr/>
        <a:lstStyle/>
        <a:p>
          <a:endParaRPr lang="ru-RU"/>
        </a:p>
      </dgm:t>
    </dgm:pt>
    <dgm:pt modelId="{A5C3FE09-B13A-4B53-971F-9193BDA6444B}" type="parTrans" cxnId="{E4415021-3EE6-4731-ADBD-4DD6426E2ACD}">
      <dgm:prSet/>
      <dgm:spPr/>
    </dgm:pt>
    <dgm:pt modelId="{59AB1E51-3003-44F4-9888-CFDEDCB74835}" type="sibTrans" cxnId="{E4415021-3EE6-4731-ADBD-4DD6426E2ACD}">
      <dgm:prSet/>
      <dgm:spPr/>
    </dgm:pt>
    <dgm:pt modelId="{6550B71B-5787-4CC4-86C8-A079583569B7}">
      <dgm:prSet/>
      <dgm:spPr/>
      <dgm:t>
        <a:bodyPr/>
        <a:lstStyle/>
        <a:p>
          <a:endParaRPr lang="ru-RU"/>
        </a:p>
      </dgm:t>
    </dgm:pt>
    <dgm:pt modelId="{6DDEAEA6-9BF8-4FBC-906C-DEFCC8F95F31}" type="parTrans" cxnId="{B3BE2816-C7BF-4400-B85D-15BFB222BCA4}">
      <dgm:prSet/>
      <dgm:spPr/>
    </dgm:pt>
    <dgm:pt modelId="{983A328B-F0DB-4F66-9EFE-44C9A4935CDC}" type="sibTrans" cxnId="{B3BE2816-C7BF-4400-B85D-15BFB222BCA4}">
      <dgm:prSet/>
      <dgm:spPr/>
    </dgm:pt>
    <dgm:pt modelId="{64F33317-1449-4F90-85EE-F27420C1F9D7}">
      <dgm:prSet/>
      <dgm:spPr/>
      <dgm:t>
        <a:bodyPr/>
        <a:lstStyle/>
        <a:p>
          <a:endParaRPr lang="ru-RU"/>
        </a:p>
      </dgm:t>
    </dgm:pt>
    <dgm:pt modelId="{D80E49C8-43E2-40D6-95D8-A0CB3D3C9EE4}" type="parTrans" cxnId="{F8BBBF98-6098-4511-88C9-0DB2C08AB993}">
      <dgm:prSet/>
      <dgm:spPr/>
    </dgm:pt>
    <dgm:pt modelId="{B2B5025B-5AF3-4C35-A837-6B4B8CEC9BB9}" type="sibTrans" cxnId="{F8BBBF98-6098-4511-88C9-0DB2C08AB993}">
      <dgm:prSet/>
      <dgm:spPr/>
    </dgm:pt>
    <dgm:pt modelId="{983259EE-8BCF-4C03-B440-47BC3E20F19C}">
      <dgm:prSet/>
      <dgm:spPr/>
      <dgm:t>
        <a:bodyPr/>
        <a:lstStyle/>
        <a:p>
          <a:endParaRPr lang="ru-RU"/>
        </a:p>
      </dgm:t>
    </dgm:pt>
    <dgm:pt modelId="{31FC92FF-111D-498E-BADB-02F05EFF135C}" type="parTrans" cxnId="{F7BC1510-AEAF-4E79-B7EE-C42B10228083}">
      <dgm:prSet/>
      <dgm:spPr/>
    </dgm:pt>
    <dgm:pt modelId="{F8909132-1A60-4F34-8BF0-085791BDAA9E}" type="sibTrans" cxnId="{F7BC1510-AEAF-4E79-B7EE-C42B10228083}">
      <dgm:prSet/>
      <dgm:spPr/>
    </dgm:pt>
    <dgm:pt modelId="{C41BB243-9875-4B4E-B651-076159B7B242}" type="pres">
      <dgm:prSet presAssocID="{3C3BD780-8349-4919-BE48-6E0E39838251}" presName="cycle" presStyleCnt="0">
        <dgm:presLayoutVars>
          <dgm:dir/>
          <dgm:resizeHandles val="exact"/>
        </dgm:presLayoutVars>
      </dgm:prSet>
      <dgm:spPr/>
    </dgm:pt>
    <dgm:pt modelId="{345101E5-E2AA-4988-A1F5-D96622F3E3CD}" type="pres">
      <dgm:prSet presAssocID="{9647ABB8-3179-4015-A778-17FAF1673EE7}" presName="dummy" presStyleCnt="0"/>
      <dgm:spPr/>
    </dgm:pt>
    <dgm:pt modelId="{204DFE64-E5B8-4034-8DD1-2D12A257B3AB}" type="pres">
      <dgm:prSet presAssocID="{9647ABB8-3179-4015-A778-17FAF1673EE7}" presName="node" presStyleLbl="revTx" presStyleIdx="0" presStyleCnt="7">
        <dgm:presLayoutVars>
          <dgm:bulletEnabled val="1"/>
        </dgm:presLayoutVars>
      </dgm:prSet>
      <dgm:spPr/>
    </dgm:pt>
    <dgm:pt modelId="{278E9425-AE81-4F87-B6C4-7DDE87BDD462}" type="pres">
      <dgm:prSet presAssocID="{E0A4070E-190C-4BC3-AFEB-1346896C4344}" presName="sibTrans" presStyleLbl="node1" presStyleIdx="0" presStyleCnt="7"/>
      <dgm:spPr/>
    </dgm:pt>
    <dgm:pt modelId="{7735F4FA-E904-41B4-A65B-A2C54ABE4AE0}" type="pres">
      <dgm:prSet presAssocID="{049BFBC4-2079-46DE-B0D5-E866DFE7B752}" presName="dummy" presStyleCnt="0"/>
      <dgm:spPr/>
    </dgm:pt>
    <dgm:pt modelId="{8C2189C2-01FD-4F39-9A2F-1D9B8E22FB70}" type="pres">
      <dgm:prSet presAssocID="{049BFBC4-2079-46DE-B0D5-E866DFE7B752}" presName="node" presStyleLbl="revTx" presStyleIdx="1" presStyleCnt="7">
        <dgm:presLayoutVars>
          <dgm:bulletEnabled val="1"/>
        </dgm:presLayoutVars>
      </dgm:prSet>
      <dgm:spPr/>
    </dgm:pt>
    <dgm:pt modelId="{010339D8-5C4A-469C-A5BB-A7E5E3F7BF49}" type="pres">
      <dgm:prSet presAssocID="{8D570B68-5387-4F03-B5B0-D38DB11F84AE}" presName="sibTrans" presStyleLbl="node1" presStyleIdx="1" presStyleCnt="7"/>
      <dgm:spPr/>
    </dgm:pt>
    <dgm:pt modelId="{FFA389C2-95B2-4F16-9A3F-59F7A0CA5C05}" type="pres">
      <dgm:prSet presAssocID="{F788B301-9C28-44EF-B902-DC92DDA73541}" presName="dummy" presStyleCnt="0"/>
      <dgm:spPr/>
    </dgm:pt>
    <dgm:pt modelId="{2A9E074E-98F7-4433-BDD0-5881EDC19164}" type="pres">
      <dgm:prSet presAssocID="{F788B301-9C28-44EF-B902-DC92DDA73541}" presName="node" presStyleLbl="revTx" presStyleIdx="2" presStyleCnt="7">
        <dgm:presLayoutVars>
          <dgm:bulletEnabled val="1"/>
        </dgm:presLayoutVars>
      </dgm:prSet>
      <dgm:spPr/>
    </dgm:pt>
    <dgm:pt modelId="{8DBAA716-3691-4C25-9A0E-5282BEE2864C}" type="pres">
      <dgm:prSet presAssocID="{A9E4D658-EB35-4CA8-8D2D-AD43E0EB156E}" presName="sibTrans" presStyleLbl="node1" presStyleIdx="2" presStyleCnt="7"/>
      <dgm:spPr/>
    </dgm:pt>
    <dgm:pt modelId="{678DBA42-2B77-4147-947E-0D4AB1C58A79}" type="pres">
      <dgm:prSet presAssocID="{F89E1AF0-5D9E-4397-A7D9-28FE63AF50F4}" presName="dummy" presStyleCnt="0"/>
      <dgm:spPr/>
    </dgm:pt>
    <dgm:pt modelId="{4558F128-F8B7-4493-A73F-8B0E36678487}" type="pres">
      <dgm:prSet presAssocID="{F89E1AF0-5D9E-4397-A7D9-28FE63AF50F4}" presName="node" presStyleLbl="revTx" presStyleIdx="3" presStyleCnt="7">
        <dgm:presLayoutVars>
          <dgm:bulletEnabled val="1"/>
        </dgm:presLayoutVars>
      </dgm:prSet>
      <dgm:spPr/>
    </dgm:pt>
    <dgm:pt modelId="{0B9B4B91-559A-4D8D-900F-8D7D8C54072A}" type="pres">
      <dgm:prSet presAssocID="{59AB1E51-3003-44F4-9888-CFDEDCB74835}" presName="sibTrans" presStyleLbl="node1" presStyleIdx="3" presStyleCnt="7"/>
      <dgm:spPr/>
    </dgm:pt>
    <dgm:pt modelId="{A7359087-A7F9-44E5-B786-0B987C294B1F}" type="pres">
      <dgm:prSet presAssocID="{6550B71B-5787-4CC4-86C8-A079583569B7}" presName="dummy" presStyleCnt="0"/>
      <dgm:spPr/>
    </dgm:pt>
    <dgm:pt modelId="{013E0989-7B6A-400D-B346-408359777756}" type="pres">
      <dgm:prSet presAssocID="{6550B71B-5787-4CC4-86C8-A079583569B7}" presName="node" presStyleLbl="revTx" presStyleIdx="4" presStyleCnt="7">
        <dgm:presLayoutVars>
          <dgm:bulletEnabled val="1"/>
        </dgm:presLayoutVars>
      </dgm:prSet>
      <dgm:spPr/>
    </dgm:pt>
    <dgm:pt modelId="{BF056237-2C05-4AE1-B845-2A6C450D7A21}" type="pres">
      <dgm:prSet presAssocID="{983A328B-F0DB-4F66-9EFE-44C9A4935CDC}" presName="sibTrans" presStyleLbl="node1" presStyleIdx="4" presStyleCnt="7"/>
      <dgm:spPr/>
    </dgm:pt>
    <dgm:pt modelId="{C93918DA-16AE-47A2-868A-BB2E3DD491AE}" type="pres">
      <dgm:prSet presAssocID="{64F33317-1449-4F90-85EE-F27420C1F9D7}" presName="dummy" presStyleCnt="0"/>
      <dgm:spPr/>
    </dgm:pt>
    <dgm:pt modelId="{9A9977A1-7FA0-4A4E-8EF6-31152B7DFD43}" type="pres">
      <dgm:prSet presAssocID="{64F33317-1449-4F90-85EE-F27420C1F9D7}" presName="node" presStyleLbl="revTx" presStyleIdx="5" presStyleCnt="7">
        <dgm:presLayoutVars>
          <dgm:bulletEnabled val="1"/>
        </dgm:presLayoutVars>
      </dgm:prSet>
      <dgm:spPr/>
    </dgm:pt>
    <dgm:pt modelId="{8063C6EA-C3B4-4FE4-908E-5D6C482804A2}" type="pres">
      <dgm:prSet presAssocID="{B2B5025B-5AF3-4C35-A837-6B4B8CEC9BB9}" presName="sibTrans" presStyleLbl="node1" presStyleIdx="5" presStyleCnt="7"/>
      <dgm:spPr/>
    </dgm:pt>
    <dgm:pt modelId="{908C119A-5F13-446A-B5F5-D596B97862CE}" type="pres">
      <dgm:prSet presAssocID="{983259EE-8BCF-4C03-B440-47BC3E20F19C}" presName="dummy" presStyleCnt="0"/>
      <dgm:spPr/>
    </dgm:pt>
    <dgm:pt modelId="{1943A2D1-5123-4AC9-B803-91A6C181C8A7}" type="pres">
      <dgm:prSet presAssocID="{983259EE-8BCF-4C03-B440-47BC3E20F19C}" presName="node" presStyleLbl="revTx" presStyleIdx="6" presStyleCnt="7">
        <dgm:presLayoutVars>
          <dgm:bulletEnabled val="1"/>
        </dgm:presLayoutVars>
      </dgm:prSet>
      <dgm:spPr/>
    </dgm:pt>
    <dgm:pt modelId="{D5DB38A1-2F76-41BD-995A-D6AD3DF50B93}" type="pres">
      <dgm:prSet presAssocID="{F8909132-1A60-4F34-8BF0-085791BDAA9E}" presName="sibTrans" presStyleLbl="node1" presStyleIdx="6" presStyleCnt="7"/>
      <dgm:spPr/>
    </dgm:pt>
  </dgm:ptLst>
  <dgm:cxnLst>
    <dgm:cxn modelId="{3EEBB66D-CBC0-4F22-88E4-27FB4B5E7356}" type="presOf" srcId="{B2B5025B-5AF3-4C35-A837-6B4B8CEC9BB9}" destId="{8063C6EA-C3B4-4FE4-908E-5D6C482804A2}" srcOrd="0" destOrd="0" presId="urn:microsoft.com/office/officeart/2005/8/layout/cycle1"/>
    <dgm:cxn modelId="{4665E27D-D91F-4F26-A9E9-4627F0740F81}" type="presOf" srcId="{F89E1AF0-5D9E-4397-A7D9-28FE63AF50F4}" destId="{4558F128-F8B7-4493-A73F-8B0E36678487}" srcOrd="0" destOrd="0" presId="urn:microsoft.com/office/officeart/2005/8/layout/cycle1"/>
    <dgm:cxn modelId="{3B62844C-AE52-47E4-9125-1AF231928C2A}" type="presOf" srcId="{6550B71B-5787-4CC4-86C8-A079583569B7}" destId="{013E0989-7B6A-400D-B346-408359777756}" srcOrd="0" destOrd="0" presId="urn:microsoft.com/office/officeart/2005/8/layout/cycle1"/>
    <dgm:cxn modelId="{F5C552D6-F1EC-4DBA-83D9-04CB05CDD197}" type="presOf" srcId="{F788B301-9C28-44EF-B902-DC92DDA73541}" destId="{2A9E074E-98F7-4433-BDD0-5881EDC19164}" srcOrd="0" destOrd="0" presId="urn:microsoft.com/office/officeart/2005/8/layout/cycle1"/>
    <dgm:cxn modelId="{E4415021-3EE6-4731-ADBD-4DD6426E2ACD}" srcId="{3C3BD780-8349-4919-BE48-6E0E39838251}" destId="{F89E1AF0-5D9E-4397-A7D9-28FE63AF50F4}" srcOrd="3" destOrd="0" parTransId="{A5C3FE09-B13A-4B53-971F-9193BDA6444B}" sibTransId="{59AB1E51-3003-44F4-9888-CFDEDCB74835}"/>
    <dgm:cxn modelId="{1D52FB6F-B1A3-4621-ADE7-8F6DBE57079E}" type="presOf" srcId="{59AB1E51-3003-44F4-9888-CFDEDCB74835}" destId="{0B9B4B91-559A-4D8D-900F-8D7D8C54072A}" srcOrd="0" destOrd="0" presId="urn:microsoft.com/office/officeart/2005/8/layout/cycle1"/>
    <dgm:cxn modelId="{0C808356-B5E4-45D1-8810-199C03BF2BDB}" type="presOf" srcId="{E0A4070E-190C-4BC3-AFEB-1346896C4344}" destId="{278E9425-AE81-4F87-B6C4-7DDE87BDD462}" srcOrd="0" destOrd="0" presId="urn:microsoft.com/office/officeart/2005/8/layout/cycle1"/>
    <dgm:cxn modelId="{6D5E0D51-3404-42CA-A871-366B1A0450CD}" srcId="{3C3BD780-8349-4919-BE48-6E0E39838251}" destId="{9647ABB8-3179-4015-A778-17FAF1673EE7}" srcOrd="0" destOrd="0" parTransId="{EC9FCAFB-017E-44B7-AF01-6F9903426EEC}" sibTransId="{E0A4070E-190C-4BC3-AFEB-1346896C4344}"/>
    <dgm:cxn modelId="{8A4F03A8-CA19-42E3-B2E3-610836AF2CC3}" srcId="{3C3BD780-8349-4919-BE48-6E0E39838251}" destId="{F788B301-9C28-44EF-B902-DC92DDA73541}" srcOrd="2" destOrd="0" parTransId="{7B2DC736-0137-469C-9BE0-AD6509D73B8B}" sibTransId="{A9E4D658-EB35-4CA8-8D2D-AD43E0EB156E}"/>
    <dgm:cxn modelId="{B3BE2816-C7BF-4400-B85D-15BFB222BCA4}" srcId="{3C3BD780-8349-4919-BE48-6E0E39838251}" destId="{6550B71B-5787-4CC4-86C8-A079583569B7}" srcOrd="4" destOrd="0" parTransId="{6DDEAEA6-9BF8-4FBC-906C-DEFCC8F95F31}" sibTransId="{983A328B-F0DB-4F66-9EFE-44C9A4935CDC}"/>
    <dgm:cxn modelId="{F8BBBF98-6098-4511-88C9-0DB2C08AB993}" srcId="{3C3BD780-8349-4919-BE48-6E0E39838251}" destId="{64F33317-1449-4F90-85EE-F27420C1F9D7}" srcOrd="5" destOrd="0" parTransId="{D80E49C8-43E2-40D6-95D8-A0CB3D3C9EE4}" sibTransId="{B2B5025B-5AF3-4C35-A837-6B4B8CEC9BB9}"/>
    <dgm:cxn modelId="{D3EF679D-E2A3-4308-85DD-FD31725C3CA9}" type="presOf" srcId="{F8909132-1A60-4F34-8BF0-085791BDAA9E}" destId="{D5DB38A1-2F76-41BD-995A-D6AD3DF50B93}" srcOrd="0" destOrd="0" presId="urn:microsoft.com/office/officeart/2005/8/layout/cycle1"/>
    <dgm:cxn modelId="{39112465-6415-4DC1-96E9-926AA6211235}" type="presOf" srcId="{049BFBC4-2079-46DE-B0D5-E866DFE7B752}" destId="{8C2189C2-01FD-4F39-9A2F-1D9B8E22FB70}" srcOrd="0" destOrd="0" presId="urn:microsoft.com/office/officeart/2005/8/layout/cycle1"/>
    <dgm:cxn modelId="{40E386B9-EF21-41FE-A6B0-DEB89238DBF4}" type="presOf" srcId="{9647ABB8-3179-4015-A778-17FAF1673EE7}" destId="{204DFE64-E5B8-4034-8DD1-2D12A257B3AB}" srcOrd="0" destOrd="0" presId="urn:microsoft.com/office/officeart/2005/8/layout/cycle1"/>
    <dgm:cxn modelId="{1386E9C8-E3FD-4F4E-B32B-93D7F37843E4}" type="presOf" srcId="{8D570B68-5387-4F03-B5B0-D38DB11F84AE}" destId="{010339D8-5C4A-469C-A5BB-A7E5E3F7BF49}" srcOrd="0" destOrd="0" presId="urn:microsoft.com/office/officeart/2005/8/layout/cycle1"/>
    <dgm:cxn modelId="{0689AF76-5B03-4CB5-B08D-61B662241FFF}" type="presOf" srcId="{983259EE-8BCF-4C03-B440-47BC3E20F19C}" destId="{1943A2D1-5123-4AC9-B803-91A6C181C8A7}" srcOrd="0" destOrd="0" presId="urn:microsoft.com/office/officeart/2005/8/layout/cycle1"/>
    <dgm:cxn modelId="{F7BC1510-AEAF-4E79-B7EE-C42B10228083}" srcId="{3C3BD780-8349-4919-BE48-6E0E39838251}" destId="{983259EE-8BCF-4C03-B440-47BC3E20F19C}" srcOrd="6" destOrd="0" parTransId="{31FC92FF-111D-498E-BADB-02F05EFF135C}" sibTransId="{F8909132-1A60-4F34-8BF0-085791BDAA9E}"/>
    <dgm:cxn modelId="{7399C3A3-0A71-4728-AE53-141F4F377D05}" type="presOf" srcId="{A9E4D658-EB35-4CA8-8D2D-AD43E0EB156E}" destId="{8DBAA716-3691-4C25-9A0E-5282BEE2864C}" srcOrd="0" destOrd="0" presId="urn:microsoft.com/office/officeart/2005/8/layout/cycle1"/>
    <dgm:cxn modelId="{03FBCCB4-B057-4570-8821-5D14A1DA87A5}" type="presOf" srcId="{64F33317-1449-4F90-85EE-F27420C1F9D7}" destId="{9A9977A1-7FA0-4A4E-8EF6-31152B7DFD43}" srcOrd="0" destOrd="0" presId="urn:microsoft.com/office/officeart/2005/8/layout/cycle1"/>
    <dgm:cxn modelId="{3C7F6F75-9654-49FA-9679-1D41CD819D9F}" srcId="{3C3BD780-8349-4919-BE48-6E0E39838251}" destId="{049BFBC4-2079-46DE-B0D5-E866DFE7B752}" srcOrd="1" destOrd="0" parTransId="{3CBC4400-6BE5-48C5-901B-4912EC33D8B1}" sibTransId="{8D570B68-5387-4F03-B5B0-D38DB11F84AE}"/>
    <dgm:cxn modelId="{B0C8A0D4-C253-4F25-B1F0-C0F4A07062B9}" type="presOf" srcId="{983A328B-F0DB-4F66-9EFE-44C9A4935CDC}" destId="{BF056237-2C05-4AE1-B845-2A6C450D7A21}" srcOrd="0" destOrd="0" presId="urn:microsoft.com/office/officeart/2005/8/layout/cycle1"/>
    <dgm:cxn modelId="{AA431856-F1D6-4D6B-8B03-2C8D090EEE58}" type="presOf" srcId="{3C3BD780-8349-4919-BE48-6E0E39838251}" destId="{C41BB243-9875-4B4E-B651-076159B7B242}" srcOrd="0" destOrd="0" presId="urn:microsoft.com/office/officeart/2005/8/layout/cycle1"/>
    <dgm:cxn modelId="{D0082D36-6A51-468E-B342-60F68097B13D}" type="presParOf" srcId="{C41BB243-9875-4B4E-B651-076159B7B242}" destId="{345101E5-E2AA-4988-A1F5-D96622F3E3CD}" srcOrd="0" destOrd="0" presId="urn:microsoft.com/office/officeart/2005/8/layout/cycle1"/>
    <dgm:cxn modelId="{D4FB69AE-362B-4E53-8561-0627D6400178}" type="presParOf" srcId="{C41BB243-9875-4B4E-B651-076159B7B242}" destId="{204DFE64-E5B8-4034-8DD1-2D12A257B3AB}" srcOrd="1" destOrd="0" presId="urn:microsoft.com/office/officeart/2005/8/layout/cycle1"/>
    <dgm:cxn modelId="{80B88A32-BB9B-4537-967A-6AD1E993F8DF}" type="presParOf" srcId="{C41BB243-9875-4B4E-B651-076159B7B242}" destId="{278E9425-AE81-4F87-B6C4-7DDE87BDD462}" srcOrd="2" destOrd="0" presId="urn:microsoft.com/office/officeart/2005/8/layout/cycle1"/>
    <dgm:cxn modelId="{C321BB5C-A637-48F8-B20E-C431D34CF3A7}" type="presParOf" srcId="{C41BB243-9875-4B4E-B651-076159B7B242}" destId="{7735F4FA-E904-41B4-A65B-A2C54ABE4AE0}" srcOrd="3" destOrd="0" presId="urn:microsoft.com/office/officeart/2005/8/layout/cycle1"/>
    <dgm:cxn modelId="{04AD4B91-6534-4D4B-BEE4-D9FA7EC0B2F5}" type="presParOf" srcId="{C41BB243-9875-4B4E-B651-076159B7B242}" destId="{8C2189C2-01FD-4F39-9A2F-1D9B8E22FB70}" srcOrd="4" destOrd="0" presId="urn:microsoft.com/office/officeart/2005/8/layout/cycle1"/>
    <dgm:cxn modelId="{D24B2980-0FFE-4432-BD2A-8F97DCAAE4B5}" type="presParOf" srcId="{C41BB243-9875-4B4E-B651-076159B7B242}" destId="{010339D8-5C4A-469C-A5BB-A7E5E3F7BF49}" srcOrd="5" destOrd="0" presId="urn:microsoft.com/office/officeart/2005/8/layout/cycle1"/>
    <dgm:cxn modelId="{788274C1-52B3-4990-94EC-600B9150C1CE}" type="presParOf" srcId="{C41BB243-9875-4B4E-B651-076159B7B242}" destId="{FFA389C2-95B2-4F16-9A3F-59F7A0CA5C05}" srcOrd="6" destOrd="0" presId="urn:microsoft.com/office/officeart/2005/8/layout/cycle1"/>
    <dgm:cxn modelId="{DDBC8B04-9E4A-426C-92AA-65A5EF41F47D}" type="presParOf" srcId="{C41BB243-9875-4B4E-B651-076159B7B242}" destId="{2A9E074E-98F7-4433-BDD0-5881EDC19164}" srcOrd="7" destOrd="0" presId="urn:microsoft.com/office/officeart/2005/8/layout/cycle1"/>
    <dgm:cxn modelId="{FDA63500-9DC2-4303-BD81-6B7CDA04BA8B}" type="presParOf" srcId="{C41BB243-9875-4B4E-B651-076159B7B242}" destId="{8DBAA716-3691-4C25-9A0E-5282BEE2864C}" srcOrd="8" destOrd="0" presId="urn:microsoft.com/office/officeart/2005/8/layout/cycle1"/>
    <dgm:cxn modelId="{8A3547B6-299B-4D37-A28F-549F62770925}" type="presParOf" srcId="{C41BB243-9875-4B4E-B651-076159B7B242}" destId="{678DBA42-2B77-4147-947E-0D4AB1C58A79}" srcOrd="9" destOrd="0" presId="urn:microsoft.com/office/officeart/2005/8/layout/cycle1"/>
    <dgm:cxn modelId="{D90EE562-44E9-4932-9A6B-E59EB94389EA}" type="presParOf" srcId="{C41BB243-9875-4B4E-B651-076159B7B242}" destId="{4558F128-F8B7-4493-A73F-8B0E36678487}" srcOrd="10" destOrd="0" presId="urn:microsoft.com/office/officeart/2005/8/layout/cycle1"/>
    <dgm:cxn modelId="{D094ED0C-223D-49C1-B29B-759423CBDB3B}" type="presParOf" srcId="{C41BB243-9875-4B4E-B651-076159B7B242}" destId="{0B9B4B91-559A-4D8D-900F-8D7D8C54072A}" srcOrd="11" destOrd="0" presId="urn:microsoft.com/office/officeart/2005/8/layout/cycle1"/>
    <dgm:cxn modelId="{E5706FBD-4D48-4095-BC42-E4477410418C}" type="presParOf" srcId="{C41BB243-9875-4B4E-B651-076159B7B242}" destId="{A7359087-A7F9-44E5-B786-0B987C294B1F}" srcOrd="12" destOrd="0" presId="urn:microsoft.com/office/officeart/2005/8/layout/cycle1"/>
    <dgm:cxn modelId="{03A4F2C1-C86E-4496-B8E9-247C7EDD6815}" type="presParOf" srcId="{C41BB243-9875-4B4E-B651-076159B7B242}" destId="{013E0989-7B6A-400D-B346-408359777756}" srcOrd="13" destOrd="0" presId="urn:microsoft.com/office/officeart/2005/8/layout/cycle1"/>
    <dgm:cxn modelId="{5357D44F-62EF-47AF-BB9B-C42E11608E83}" type="presParOf" srcId="{C41BB243-9875-4B4E-B651-076159B7B242}" destId="{BF056237-2C05-4AE1-B845-2A6C450D7A21}" srcOrd="14" destOrd="0" presId="urn:microsoft.com/office/officeart/2005/8/layout/cycle1"/>
    <dgm:cxn modelId="{13CF9008-33B0-4FB1-B2E4-B21FD913C02E}" type="presParOf" srcId="{C41BB243-9875-4B4E-B651-076159B7B242}" destId="{C93918DA-16AE-47A2-868A-BB2E3DD491AE}" srcOrd="15" destOrd="0" presId="urn:microsoft.com/office/officeart/2005/8/layout/cycle1"/>
    <dgm:cxn modelId="{432D6411-B5AF-4D0C-B27A-4A2460B76BCA}" type="presParOf" srcId="{C41BB243-9875-4B4E-B651-076159B7B242}" destId="{9A9977A1-7FA0-4A4E-8EF6-31152B7DFD43}" srcOrd="16" destOrd="0" presId="urn:microsoft.com/office/officeart/2005/8/layout/cycle1"/>
    <dgm:cxn modelId="{F7601B8B-335B-4E93-9D4C-9329AE341D42}" type="presParOf" srcId="{C41BB243-9875-4B4E-B651-076159B7B242}" destId="{8063C6EA-C3B4-4FE4-908E-5D6C482804A2}" srcOrd="17" destOrd="0" presId="urn:microsoft.com/office/officeart/2005/8/layout/cycle1"/>
    <dgm:cxn modelId="{6CF98493-E973-413D-85E8-3EB6A01992EB}" type="presParOf" srcId="{C41BB243-9875-4B4E-B651-076159B7B242}" destId="{908C119A-5F13-446A-B5F5-D596B97862CE}" srcOrd="18" destOrd="0" presId="urn:microsoft.com/office/officeart/2005/8/layout/cycle1"/>
    <dgm:cxn modelId="{E37DAD6A-D413-4C8A-AEBD-FB7FE939648E}" type="presParOf" srcId="{C41BB243-9875-4B4E-B651-076159B7B242}" destId="{1943A2D1-5123-4AC9-B803-91A6C181C8A7}" srcOrd="19" destOrd="0" presId="urn:microsoft.com/office/officeart/2005/8/layout/cycle1"/>
    <dgm:cxn modelId="{F39C4BD1-A1B7-48C4-B18A-6DF4DD1C4DE8}" type="presParOf" srcId="{C41BB243-9875-4B4E-B651-076159B7B242}" destId="{D5DB38A1-2F76-41BD-995A-D6AD3DF50B9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826307F-D697-464B-A2A9-AF35B5CC618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54672FC4-839D-4105-A3DD-CC3AA68CD3C5}">
      <dgm:prSet/>
      <dgm:spPr/>
      <dgm:t>
        <a:bodyPr/>
        <a:lstStyle/>
        <a:p>
          <a:endParaRPr lang="ru-RU"/>
        </a:p>
      </dgm:t>
    </dgm:pt>
    <dgm:pt modelId="{A30793EE-423E-4B29-AA2C-8DE0E03E2B74}" type="parTrans" cxnId="{58E07309-E378-425F-AB90-C4A773DD7905}">
      <dgm:prSet/>
      <dgm:spPr/>
    </dgm:pt>
    <dgm:pt modelId="{1425E923-7690-4828-BB07-D802C3C6A322}" type="sibTrans" cxnId="{58E07309-E378-425F-AB90-C4A773DD7905}">
      <dgm:prSet/>
      <dgm:spPr/>
    </dgm:pt>
    <dgm:pt modelId="{3E953D20-2A7F-4175-9D82-8D5BAA8430AA}">
      <dgm:prSet/>
      <dgm:spPr/>
      <dgm:t>
        <a:bodyPr/>
        <a:lstStyle/>
        <a:p>
          <a:endParaRPr lang="ru-RU"/>
        </a:p>
      </dgm:t>
    </dgm:pt>
    <dgm:pt modelId="{160955EF-C3B5-465E-952C-EEA5EAB7B01B}" type="parTrans" cxnId="{1022579F-188B-4BF8-B9B8-AA1E7D759DE6}">
      <dgm:prSet/>
      <dgm:spPr/>
    </dgm:pt>
    <dgm:pt modelId="{BC72DFEC-A500-493F-B887-E841FBD0C90A}" type="sibTrans" cxnId="{1022579F-188B-4BF8-B9B8-AA1E7D759DE6}">
      <dgm:prSet/>
      <dgm:spPr/>
    </dgm:pt>
    <dgm:pt modelId="{B9311E5B-23D1-4D7A-A58A-2504B521F497}">
      <dgm:prSet/>
      <dgm:spPr/>
      <dgm:t>
        <a:bodyPr/>
        <a:lstStyle/>
        <a:p>
          <a:endParaRPr lang="ru-RU"/>
        </a:p>
      </dgm:t>
    </dgm:pt>
    <dgm:pt modelId="{A89F1DB1-7B95-4FA2-A556-BBCFDDB067E8}" type="parTrans" cxnId="{0763F1F1-4D28-4DA4-B810-0063D37F6349}">
      <dgm:prSet/>
      <dgm:spPr/>
    </dgm:pt>
    <dgm:pt modelId="{5E9DC769-7E65-421F-B126-E5BB8D50F72B}" type="sibTrans" cxnId="{0763F1F1-4D28-4DA4-B810-0063D37F6349}">
      <dgm:prSet/>
      <dgm:spPr/>
    </dgm:pt>
    <dgm:pt modelId="{7E3CA087-7CFE-4660-8AFE-33CFE70782DC}">
      <dgm:prSet/>
      <dgm:spPr/>
      <dgm:t>
        <a:bodyPr/>
        <a:lstStyle/>
        <a:p>
          <a:endParaRPr lang="ru-RU"/>
        </a:p>
      </dgm:t>
    </dgm:pt>
    <dgm:pt modelId="{6C9818D1-3551-4FB9-BD76-FBA00486DD72}" type="parTrans" cxnId="{95C9FA8C-7722-4818-A01C-E9E3933DF0E9}">
      <dgm:prSet/>
      <dgm:spPr/>
    </dgm:pt>
    <dgm:pt modelId="{12CA50A4-17E7-4759-9C28-49B781E11305}" type="sibTrans" cxnId="{95C9FA8C-7722-4818-A01C-E9E3933DF0E9}">
      <dgm:prSet/>
      <dgm:spPr/>
    </dgm:pt>
    <dgm:pt modelId="{7177F644-BC48-4E85-8E13-65874793CF5E}">
      <dgm:prSet/>
      <dgm:spPr/>
      <dgm:t>
        <a:bodyPr/>
        <a:lstStyle/>
        <a:p>
          <a:endParaRPr lang="ru-RU"/>
        </a:p>
      </dgm:t>
    </dgm:pt>
    <dgm:pt modelId="{427A0153-7E0D-4DF5-AB18-95B4C0D6F8CC}" type="parTrans" cxnId="{EBF9DAAA-F2DD-4B77-960D-A3B7CD328708}">
      <dgm:prSet/>
      <dgm:spPr/>
    </dgm:pt>
    <dgm:pt modelId="{B0FC20EC-7243-4422-A149-817383FEDD4C}" type="sibTrans" cxnId="{EBF9DAAA-F2DD-4B77-960D-A3B7CD328708}">
      <dgm:prSet/>
      <dgm:spPr/>
    </dgm:pt>
    <dgm:pt modelId="{11FB6EB1-0D55-4ECB-886E-3F694F1EBFB7}">
      <dgm:prSet/>
      <dgm:spPr/>
      <dgm:t>
        <a:bodyPr/>
        <a:lstStyle/>
        <a:p>
          <a:endParaRPr lang="ru-RU"/>
        </a:p>
      </dgm:t>
    </dgm:pt>
    <dgm:pt modelId="{9A42E68C-6D3B-4D17-A491-2198FFB80449}" type="parTrans" cxnId="{7F23EDAE-94AC-4F21-9FDF-0D05CA193D50}">
      <dgm:prSet/>
      <dgm:spPr/>
    </dgm:pt>
    <dgm:pt modelId="{E01BDE3A-1569-4B43-8701-00282E6E125E}" type="sibTrans" cxnId="{7F23EDAE-94AC-4F21-9FDF-0D05CA193D50}">
      <dgm:prSet/>
      <dgm:spPr/>
    </dgm:pt>
    <dgm:pt modelId="{8041F212-23FC-4767-A88E-4D86E56EBB51}">
      <dgm:prSet/>
      <dgm:spPr/>
      <dgm:t>
        <a:bodyPr/>
        <a:lstStyle/>
        <a:p>
          <a:endParaRPr lang="ru-RU"/>
        </a:p>
      </dgm:t>
    </dgm:pt>
    <dgm:pt modelId="{AD41F944-E944-465D-9C10-E29F3B77583E}" type="parTrans" cxnId="{DD8815CE-BA3C-4563-A73B-AB985FA1A52A}">
      <dgm:prSet/>
      <dgm:spPr/>
    </dgm:pt>
    <dgm:pt modelId="{D6482B29-C548-432E-A467-5E026C9079C1}" type="sibTrans" cxnId="{DD8815CE-BA3C-4563-A73B-AB985FA1A52A}">
      <dgm:prSet/>
      <dgm:spPr/>
    </dgm:pt>
    <dgm:pt modelId="{5AB7DCB7-53E0-4FDA-BDCC-21AA3A0EED2A}" type="pres">
      <dgm:prSet presAssocID="{C826307F-D697-464B-A2A9-AF35B5CC6187}" presName="cycle" presStyleCnt="0">
        <dgm:presLayoutVars>
          <dgm:dir val="rev"/>
          <dgm:resizeHandles val="exact"/>
        </dgm:presLayoutVars>
      </dgm:prSet>
      <dgm:spPr/>
    </dgm:pt>
    <dgm:pt modelId="{C025E432-4DB5-4F9C-98EE-06EE3B29F03B}" type="pres">
      <dgm:prSet presAssocID="{54672FC4-839D-4105-A3DD-CC3AA68CD3C5}" presName="dummy" presStyleCnt="0"/>
      <dgm:spPr/>
    </dgm:pt>
    <dgm:pt modelId="{BC08AFA3-6775-489C-A778-0BD44F48596D}" type="pres">
      <dgm:prSet presAssocID="{54672FC4-839D-4105-A3DD-CC3AA68CD3C5}" presName="node" presStyleLbl="revTx" presStyleIdx="0" presStyleCnt="7">
        <dgm:presLayoutVars>
          <dgm:bulletEnabled val="1"/>
        </dgm:presLayoutVars>
      </dgm:prSet>
      <dgm:spPr/>
    </dgm:pt>
    <dgm:pt modelId="{D3FF0BD2-7FDC-448D-9CE0-A0670EE1C7C4}" type="pres">
      <dgm:prSet presAssocID="{1425E923-7690-4828-BB07-D802C3C6A322}" presName="sibTrans" presStyleLbl="node1" presStyleIdx="0" presStyleCnt="7"/>
      <dgm:spPr/>
    </dgm:pt>
    <dgm:pt modelId="{0FC2C816-12C6-44CB-B765-0F40FCAF6BBD}" type="pres">
      <dgm:prSet presAssocID="{3E953D20-2A7F-4175-9D82-8D5BAA8430AA}" presName="dummy" presStyleCnt="0"/>
      <dgm:spPr/>
    </dgm:pt>
    <dgm:pt modelId="{024FB771-9C86-4D19-9C9D-068A1E47D5C1}" type="pres">
      <dgm:prSet presAssocID="{3E953D20-2A7F-4175-9D82-8D5BAA8430AA}" presName="node" presStyleLbl="revTx" presStyleIdx="1" presStyleCnt="7">
        <dgm:presLayoutVars>
          <dgm:bulletEnabled val="1"/>
        </dgm:presLayoutVars>
      </dgm:prSet>
      <dgm:spPr/>
    </dgm:pt>
    <dgm:pt modelId="{635174A8-599D-4811-A298-200EBD553A86}" type="pres">
      <dgm:prSet presAssocID="{BC72DFEC-A500-493F-B887-E841FBD0C90A}" presName="sibTrans" presStyleLbl="node1" presStyleIdx="1" presStyleCnt="7"/>
      <dgm:spPr/>
    </dgm:pt>
    <dgm:pt modelId="{4C987FF0-9819-4D7F-B98F-A2410E9BA34A}" type="pres">
      <dgm:prSet presAssocID="{B9311E5B-23D1-4D7A-A58A-2504B521F497}" presName="dummy" presStyleCnt="0"/>
      <dgm:spPr/>
    </dgm:pt>
    <dgm:pt modelId="{FEBED898-ECE5-4F66-9822-8E63E8A48019}" type="pres">
      <dgm:prSet presAssocID="{B9311E5B-23D1-4D7A-A58A-2504B521F497}" presName="node" presStyleLbl="revTx" presStyleIdx="2" presStyleCnt="7">
        <dgm:presLayoutVars>
          <dgm:bulletEnabled val="1"/>
        </dgm:presLayoutVars>
      </dgm:prSet>
      <dgm:spPr/>
    </dgm:pt>
    <dgm:pt modelId="{9C1DD136-1D87-41B2-8F1C-5417258E1CA4}" type="pres">
      <dgm:prSet presAssocID="{5E9DC769-7E65-421F-B126-E5BB8D50F72B}" presName="sibTrans" presStyleLbl="node1" presStyleIdx="2" presStyleCnt="7"/>
      <dgm:spPr/>
    </dgm:pt>
    <dgm:pt modelId="{1525A315-A7C9-4940-8020-08BCD2BA03F9}" type="pres">
      <dgm:prSet presAssocID="{7E3CA087-7CFE-4660-8AFE-33CFE70782DC}" presName="dummy" presStyleCnt="0"/>
      <dgm:spPr/>
    </dgm:pt>
    <dgm:pt modelId="{D0D4F0E4-8A09-4FD5-B2D5-D03183162359}" type="pres">
      <dgm:prSet presAssocID="{7E3CA087-7CFE-4660-8AFE-33CFE70782DC}" presName="node" presStyleLbl="revTx" presStyleIdx="3" presStyleCnt="7">
        <dgm:presLayoutVars>
          <dgm:bulletEnabled val="1"/>
        </dgm:presLayoutVars>
      </dgm:prSet>
      <dgm:spPr/>
    </dgm:pt>
    <dgm:pt modelId="{1E59480C-3799-4D41-A3C2-CECCF8667BC3}" type="pres">
      <dgm:prSet presAssocID="{12CA50A4-17E7-4759-9C28-49B781E11305}" presName="sibTrans" presStyleLbl="node1" presStyleIdx="3" presStyleCnt="7"/>
      <dgm:spPr/>
    </dgm:pt>
    <dgm:pt modelId="{E67A126D-092B-4980-87FD-2D6760A7478B}" type="pres">
      <dgm:prSet presAssocID="{7177F644-BC48-4E85-8E13-65874793CF5E}" presName="dummy" presStyleCnt="0"/>
      <dgm:spPr/>
    </dgm:pt>
    <dgm:pt modelId="{7B8251B5-18C4-441F-86F6-B273F36B2345}" type="pres">
      <dgm:prSet presAssocID="{7177F644-BC48-4E85-8E13-65874793CF5E}" presName="node" presStyleLbl="revTx" presStyleIdx="4" presStyleCnt="7">
        <dgm:presLayoutVars>
          <dgm:bulletEnabled val="1"/>
        </dgm:presLayoutVars>
      </dgm:prSet>
      <dgm:spPr/>
    </dgm:pt>
    <dgm:pt modelId="{1955142B-1768-4C99-BAAE-BD8FFF9DD80B}" type="pres">
      <dgm:prSet presAssocID="{B0FC20EC-7243-4422-A149-817383FEDD4C}" presName="sibTrans" presStyleLbl="node1" presStyleIdx="4" presStyleCnt="7"/>
      <dgm:spPr/>
    </dgm:pt>
    <dgm:pt modelId="{03ADA0E8-79B3-49B2-A96B-065BE7F5567B}" type="pres">
      <dgm:prSet presAssocID="{11FB6EB1-0D55-4ECB-886E-3F694F1EBFB7}" presName="dummy" presStyleCnt="0"/>
      <dgm:spPr/>
    </dgm:pt>
    <dgm:pt modelId="{01D4EDBD-63BF-4A2E-B898-870A11A41E15}" type="pres">
      <dgm:prSet presAssocID="{11FB6EB1-0D55-4ECB-886E-3F694F1EBFB7}" presName="node" presStyleLbl="revTx" presStyleIdx="5" presStyleCnt="7">
        <dgm:presLayoutVars>
          <dgm:bulletEnabled val="1"/>
        </dgm:presLayoutVars>
      </dgm:prSet>
      <dgm:spPr/>
    </dgm:pt>
    <dgm:pt modelId="{729B73F6-B057-4A6C-983B-99DAB6A9ECB4}" type="pres">
      <dgm:prSet presAssocID="{E01BDE3A-1569-4B43-8701-00282E6E125E}" presName="sibTrans" presStyleLbl="node1" presStyleIdx="5" presStyleCnt="7"/>
      <dgm:spPr/>
    </dgm:pt>
    <dgm:pt modelId="{2DB5940D-FC3A-417C-8990-F8A2E13F4849}" type="pres">
      <dgm:prSet presAssocID="{8041F212-23FC-4767-A88E-4D86E56EBB51}" presName="dummy" presStyleCnt="0"/>
      <dgm:spPr/>
    </dgm:pt>
    <dgm:pt modelId="{CAF1DF62-0978-444C-8550-8A75CC41D397}" type="pres">
      <dgm:prSet presAssocID="{8041F212-23FC-4767-A88E-4D86E56EBB51}" presName="node" presStyleLbl="revTx" presStyleIdx="6" presStyleCnt="7">
        <dgm:presLayoutVars>
          <dgm:bulletEnabled val="1"/>
        </dgm:presLayoutVars>
      </dgm:prSet>
      <dgm:spPr/>
    </dgm:pt>
    <dgm:pt modelId="{F692E3CF-BEFF-41D6-BB35-145E7832A4D3}" type="pres">
      <dgm:prSet presAssocID="{D6482B29-C548-432E-A467-5E026C9079C1}" presName="sibTrans" presStyleLbl="node1" presStyleIdx="6" presStyleCnt="7"/>
      <dgm:spPr/>
    </dgm:pt>
  </dgm:ptLst>
  <dgm:cxnLst>
    <dgm:cxn modelId="{BA273E88-A7D4-4013-BA29-1D6C5AEE755C}" type="presOf" srcId="{B0FC20EC-7243-4422-A149-817383FEDD4C}" destId="{1955142B-1768-4C99-BAAE-BD8FFF9DD80B}" srcOrd="0" destOrd="0" presId="urn:microsoft.com/office/officeart/2005/8/layout/cycle1"/>
    <dgm:cxn modelId="{58E07309-E378-425F-AB90-C4A773DD7905}" srcId="{C826307F-D697-464B-A2A9-AF35B5CC6187}" destId="{54672FC4-839D-4105-A3DD-CC3AA68CD3C5}" srcOrd="0" destOrd="0" parTransId="{A30793EE-423E-4B29-AA2C-8DE0E03E2B74}" sibTransId="{1425E923-7690-4828-BB07-D802C3C6A322}"/>
    <dgm:cxn modelId="{1741EF84-4896-4E3B-A329-CC28E4B77CBC}" type="presOf" srcId="{E01BDE3A-1569-4B43-8701-00282E6E125E}" destId="{729B73F6-B057-4A6C-983B-99DAB6A9ECB4}" srcOrd="0" destOrd="0" presId="urn:microsoft.com/office/officeart/2005/8/layout/cycle1"/>
    <dgm:cxn modelId="{CEB0F623-92B2-484B-8D62-165EEEB10A82}" type="presOf" srcId="{7E3CA087-7CFE-4660-8AFE-33CFE70782DC}" destId="{D0D4F0E4-8A09-4FD5-B2D5-D03183162359}" srcOrd="0" destOrd="0" presId="urn:microsoft.com/office/officeart/2005/8/layout/cycle1"/>
    <dgm:cxn modelId="{7F23EDAE-94AC-4F21-9FDF-0D05CA193D50}" srcId="{C826307F-D697-464B-A2A9-AF35B5CC6187}" destId="{11FB6EB1-0D55-4ECB-886E-3F694F1EBFB7}" srcOrd="5" destOrd="0" parTransId="{9A42E68C-6D3B-4D17-A491-2198FFB80449}" sibTransId="{E01BDE3A-1569-4B43-8701-00282E6E125E}"/>
    <dgm:cxn modelId="{0763F1F1-4D28-4DA4-B810-0063D37F6349}" srcId="{C826307F-D697-464B-A2A9-AF35B5CC6187}" destId="{B9311E5B-23D1-4D7A-A58A-2504B521F497}" srcOrd="2" destOrd="0" parTransId="{A89F1DB1-7B95-4FA2-A556-BBCFDDB067E8}" sibTransId="{5E9DC769-7E65-421F-B126-E5BB8D50F72B}"/>
    <dgm:cxn modelId="{8C9B77EB-53B8-4E84-A93A-8269748BF4D9}" type="presOf" srcId="{12CA50A4-17E7-4759-9C28-49B781E11305}" destId="{1E59480C-3799-4D41-A3C2-CECCF8667BC3}" srcOrd="0" destOrd="0" presId="urn:microsoft.com/office/officeart/2005/8/layout/cycle1"/>
    <dgm:cxn modelId="{BCAF30A9-728B-4D25-9BBE-D3E14B4B8BCE}" type="presOf" srcId="{7177F644-BC48-4E85-8E13-65874793CF5E}" destId="{7B8251B5-18C4-441F-86F6-B273F36B2345}" srcOrd="0" destOrd="0" presId="urn:microsoft.com/office/officeart/2005/8/layout/cycle1"/>
    <dgm:cxn modelId="{1022579F-188B-4BF8-B9B8-AA1E7D759DE6}" srcId="{C826307F-D697-464B-A2A9-AF35B5CC6187}" destId="{3E953D20-2A7F-4175-9D82-8D5BAA8430AA}" srcOrd="1" destOrd="0" parTransId="{160955EF-C3B5-465E-952C-EEA5EAB7B01B}" sibTransId="{BC72DFEC-A500-493F-B887-E841FBD0C90A}"/>
    <dgm:cxn modelId="{95C9FA8C-7722-4818-A01C-E9E3933DF0E9}" srcId="{C826307F-D697-464B-A2A9-AF35B5CC6187}" destId="{7E3CA087-7CFE-4660-8AFE-33CFE70782DC}" srcOrd="3" destOrd="0" parTransId="{6C9818D1-3551-4FB9-BD76-FBA00486DD72}" sibTransId="{12CA50A4-17E7-4759-9C28-49B781E11305}"/>
    <dgm:cxn modelId="{CEEC22C6-8EF7-45F1-86BF-7AD4100A3A51}" type="presOf" srcId="{11FB6EB1-0D55-4ECB-886E-3F694F1EBFB7}" destId="{01D4EDBD-63BF-4A2E-B898-870A11A41E15}" srcOrd="0" destOrd="0" presId="urn:microsoft.com/office/officeart/2005/8/layout/cycle1"/>
    <dgm:cxn modelId="{44F3CB87-026E-4DE2-8A7B-7FE5B95446AD}" type="presOf" srcId="{D6482B29-C548-432E-A467-5E026C9079C1}" destId="{F692E3CF-BEFF-41D6-BB35-145E7832A4D3}" srcOrd="0" destOrd="0" presId="urn:microsoft.com/office/officeart/2005/8/layout/cycle1"/>
    <dgm:cxn modelId="{454B24A8-C761-4E9B-997B-046C9D474952}" type="presOf" srcId="{B9311E5B-23D1-4D7A-A58A-2504B521F497}" destId="{FEBED898-ECE5-4F66-9822-8E63E8A48019}" srcOrd="0" destOrd="0" presId="urn:microsoft.com/office/officeart/2005/8/layout/cycle1"/>
    <dgm:cxn modelId="{54D36DE4-72D9-4AB5-8720-53AB40C7A3A3}" type="presOf" srcId="{8041F212-23FC-4767-A88E-4D86E56EBB51}" destId="{CAF1DF62-0978-444C-8550-8A75CC41D397}" srcOrd="0" destOrd="0" presId="urn:microsoft.com/office/officeart/2005/8/layout/cycle1"/>
    <dgm:cxn modelId="{A1CE5C83-8F7C-4666-9F70-9A561BD6C287}" type="presOf" srcId="{1425E923-7690-4828-BB07-D802C3C6A322}" destId="{D3FF0BD2-7FDC-448D-9CE0-A0670EE1C7C4}" srcOrd="0" destOrd="0" presId="urn:microsoft.com/office/officeart/2005/8/layout/cycle1"/>
    <dgm:cxn modelId="{4F083420-F7AF-4CFF-B808-167CB51113FA}" type="presOf" srcId="{3E953D20-2A7F-4175-9D82-8D5BAA8430AA}" destId="{024FB771-9C86-4D19-9C9D-068A1E47D5C1}" srcOrd="0" destOrd="0" presId="urn:microsoft.com/office/officeart/2005/8/layout/cycle1"/>
    <dgm:cxn modelId="{C103214E-F8CE-4813-A47D-8E7A1F83B5A1}" type="presOf" srcId="{54672FC4-839D-4105-A3DD-CC3AA68CD3C5}" destId="{BC08AFA3-6775-489C-A778-0BD44F48596D}" srcOrd="0" destOrd="0" presId="urn:microsoft.com/office/officeart/2005/8/layout/cycle1"/>
    <dgm:cxn modelId="{DD8815CE-BA3C-4563-A73B-AB985FA1A52A}" srcId="{C826307F-D697-464B-A2A9-AF35B5CC6187}" destId="{8041F212-23FC-4767-A88E-4D86E56EBB51}" srcOrd="6" destOrd="0" parTransId="{AD41F944-E944-465D-9C10-E29F3B77583E}" sibTransId="{D6482B29-C548-432E-A467-5E026C9079C1}"/>
    <dgm:cxn modelId="{EBF9DAAA-F2DD-4B77-960D-A3B7CD328708}" srcId="{C826307F-D697-464B-A2A9-AF35B5CC6187}" destId="{7177F644-BC48-4E85-8E13-65874793CF5E}" srcOrd="4" destOrd="0" parTransId="{427A0153-7E0D-4DF5-AB18-95B4C0D6F8CC}" sibTransId="{B0FC20EC-7243-4422-A149-817383FEDD4C}"/>
    <dgm:cxn modelId="{AAADE73F-FBBD-4E23-B143-32DF2965A0CB}" type="presOf" srcId="{BC72DFEC-A500-493F-B887-E841FBD0C90A}" destId="{635174A8-599D-4811-A298-200EBD553A86}" srcOrd="0" destOrd="0" presId="urn:microsoft.com/office/officeart/2005/8/layout/cycle1"/>
    <dgm:cxn modelId="{9F50A537-288F-46C8-B531-3054126AC85F}" type="presOf" srcId="{C826307F-D697-464B-A2A9-AF35B5CC6187}" destId="{5AB7DCB7-53E0-4FDA-BDCC-21AA3A0EED2A}" srcOrd="0" destOrd="0" presId="urn:microsoft.com/office/officeart/2005/8/layout/cycle1"/>
    <dgm:cxn modelId="{C5286EC3-31FD-4E4F-8D5E-2DB406573B0B}" type="presOf" srcId="{5E9DC769-7E65-421F-B126-E5BB8D50F72B}" destId="{9C1DD136-1D87-41B2-8F1C-5417258E1CA4}" srcOrd="0" destOrd="0" presId="urn:microsoft.com/office/officeart/2005/8/layout/cycle1"/>
    <dgm:cxn modelId="{89A22907-8CD1-42A3-B39B-320C6FF73CED}" type="presParOf" srcId="{5AB7DCB7-53E0-4FDA-BDCC-21AA3A0EED2A}" destId="{C025E432-4DB5-4F9C-98EE-06EE3B29F03B}" srcOrd="0" destOrd="0" presId="urn:microsoft.com/office/officeart/2005/8/layout/cycle1"/>
    <dgm:cxn modelId="{3B5C6FD5-3A20-4D9C-BBC8-6FC9776CA1FF}" type="presParOf" srcId="{5AB7DCB7-53E0-4FDA-BDCC-21AA3A0EED2A}" destId="{BC08AFA3-6775-489C-A778-0BD44F48596D}" srcOrd="1" destOrd="0" presId="urn:microsoft.com/office/officeart/2005/8/layout/cycle1"/>
    <dgm:cxn modelId="{FC00CF9E-F25B-4C83-9756-89BC5673AF44}" type="presParOf" srcId="{5AB7DCB7-53E0-4FDA-BDCC-21AA3A0EED2A}" destId="{D3FF0BD2-7FDC-448D-9CE0-A0670EE1C7C4}" srcOrd="2" destOrd="0" presId="urn:microsoft.com/office/officeart/2005/8/layout/cycle1"/>
    <dgm:cxn modelId="{BFAD77F5-88A4-4103-9C97-980E9BA4F6C2}" type="presParOf" srcId="{5AB7DCB7-53E0-4FDA-BDCC-21AA3A0EED2A}" destId="{0FC2C816-12C6-44CB-B765-0F40FCAF6BBD}" srcOrd="3" destOrd="0" presId="urn:microsoft.com/office/officeart/2005/8/layout/cycle1"/>
    <dgm:cxn modelId="{D553E02F-DECE-4C27-BEE3-F167C6006130}" type="presParOf" srcId="{5AB7DCB7-53E0-4FDA-BDCC-21AA3A0EED2A}" destId="{024FB771-9C86-4D19-9C9D-068A1E47D5C1}" srcOrd="4" destOrd="0" presId="urn:microsoft.com/office/officeart/2005/8/layout/cycle1"/>
    <dgm:cxn modelId="{94B045B1-456B-4958-95B8-0C31B83507D4}" type="presParOf" srcId="{5AB7DCB7-53E0-4FDA-BDCC-21AA3A0EED2A}" destId="{635174A8-599D-4811-A298-200EBD553A86}" srcOrd="5" destOrd="0" presId="urn:microsoft.com/office/officeart/2005/8/layout/cycle1"/>
    <dgm:cxn modelId="{2E0C1223-64E8-4DDB-BB9E-6EDBB24346C2}" type="presParOf" srcId="{5AB7DCB7-53E0-4FDA-BDCC-21AA3A0EED2A}" destId="{4C987FF0-9819-4D7F-B98F-A2410E9BA34A}" srcOrd="6" destOrd="0" presId="urn:microsoft.com/office/officeart/2005/8/layout/cycle1"/>
    <dgm:cxn modelId="{C8525BB5-19F5-499C-8E9E-D5A3EFE8AE49}" type="presParOf" srcId="{5AB7DCB7-53E0-4FDA-BDCC-21AA3A0EED2A}" destId="{FEBED898-ECE5-4F66-9822-8E63E8A48019}" srcOrd="7" destOrd="0" presId="urn:microsoft.com/office/officeart/2005/8/layout/cycle1"/>
    <dgm:cxn modelId="{441446BB-0CB4-4F37-9D98-6A140DDF8AED}" type="presParOf" srcId="{5AB7DCB7-53E0-4FDA-BDCC-21AA3A0EED2A}" destId="{9C1DD136-1D87-41B2-8F1C-5417258E1CA4}" srcOrd="8" destOrd="0" presId="urn:microsoft.com/office/officeart/2005/8/layout/cycle1"/>
    <dgm:cxn modelId="{70758CFE-E3A7-4837-B5EB-02AABDEA8608}" type="presParOf" srcId="{5AB7DCB7-53E0-4FDA-BDCC-21AA3A0EED2A}" destId="{1525A315-A7C9-4940-8020-08BCD2BA03F9}" srcOrd="9" destOrd="0" presId="urn:microsoft.com/office/officeart/2005/8/layout/cycle1"/>
    <dgm:cxn modelId="{3D51350C-9E7F-45BC-9911-69CF26BB561E}" type="presParOf" srcId="{5AB7DCB7-53E0-4FDA-BDCC-21AA3A0EED2A}" destId="{D0D4F0E4-8A09-4FD5-B2D5-D03183162359}" srcOrd="10" destOrd="0" presId="urn:microsoft.com/office/officeart/2005/8/layout/cycle1"/>
    <dgm:cxn modelId="{6A02DCDC-D371-4D52-9ADF-3288337273D4}" type="presParOf" srcId="{5AB7DCB7-53E0-4FDA-BDCC-21AA3A0EED2A}" destId="{1E59480C-3799-4D41-A3C2-CECCF8667BC3}" srcOrd="11" destOrd="0" presId="urn:microsoft.com/office/officeart/2005/8/layout/cycle1"/>
    <dgm:cxn modelId="{F5C91F12-356A-4917-A3B9-D5DC631E5E4D}" type="presParOf" srcId="{5AB7DCB7-53E0-4FDA-BDCC-21AA3A0EED2A}" destId="{E67A126D-092B-4980-87FD-2D6760A7478B}" srcOrd="12" destOrd="0" presId="urn:microsoft.com/office/officeart/2005/8/layout/cycle1"/>
    <dgm:cxn modelId="{E7F23247-0C38-4035-9687-5E5D1E72A42D}" type="presParOf" srcId="{5AB7DCB7-53E0-4FDA-BDCC-21AA3A0EED2A}" destId="{7B8251B5-18C4-441F-86F6-B273F36B2345}" srcOrd="13" destOrd="0" presId="urn:microsoft.com/office/officeart/2005/8/layout/cycle1"/>
    <dgm:cxn modelId="{AC070102-2098-4250-AFC1-688AA94CC59E}" type="presParOf" srcId="{5AB7DCB7-53E0-4FDA-BDCC-21AA3A0EED2A}" destId="{1955142B-1768-4C99-BAAE-BD8FFF9DD80B}" srcOrd="14" destOrd="0" presId="urn:microsoft.com/office/officeart/2005/8/layout/cycle1"/>
    <dgm:cxn modelId="{0BA9895D-F646-4E5E-B36A-05C33FC2722C}" type="presParOf" srcId="{5AB7DCB7-53E0-4FDA-BDCC-21AA3A0EED2A}" destId="{03ADA0E8-79B3-49B2-A96B-065BE7F5567B}" srcOrd="15" destOrd="0" presId="urn:microsoft.com/office/officeart/2005/8/layout/cycle1"/>
    <dgm:cxn modelId="{2D9E92EF-59AB-4617-9045-56F016D9B719}" type="presParOf" srcId="{5AB7DCB7-53E0-4FDA-BDCC-21AA3A0EED2A}" destId="{01D4EDBD-63BF-4A2E-B898-870A11A41E15}" srcOrd="16" destOrd="0" presId="urn:microsoft.com/office/officeart/2005/8/layout/cycle1"/>
    <dgm:cxn modelId="{9628C78B-5CF9-4215-AE8B-10065DB5E97D}" type="presParOf" srcId="{5AB7DCB7-53E0-4FDA-BDCC-21AA3A0EED2A}" destId="{729B73F6-B057-4A6C-983B-99DAB6A9ECB4}" srcOrd="17" destOrd="0" presId="urn:microsoft.com/office/officeart/2005/8/layout/cycle1"/>
    <dgm:cxn modelId="{E0B490AB-F8A3-48B4-9584-92161DC436A5}" type="presParOf" srcId="{5AB7DCB7-53E0-4FDA-BDCC-21AA3A0EED2A}" destId="{2DB5940D-FC3A-417C-8990-F8A2E13F4849}" srcOrd="18" destOrd="0" presId="urn:microsoft.com/office/officeart/2005/8/layout/cycle1"/>
    <dgm:cxn modelId="{437EB0D9-489F-4FCB-B25E-E111B51EB49D}" type="presParOf" srcId="{5AB7DCB7-53E0-4FDA-BDCC-21AA3A0EED2A}" destId="{CAF1DF62-0978-444C-8550-8A75CC41D397}" srcOrd="19" destOrd="0" presId="urn:microsoft.com/office/officeart/2005/8/layout/cycle1"/>
    <dgm:cxn modelId="{790492A2-E1B0-48F3-B6B9-782B48EB749B}" type="presParOf" srcId="{5AB7DCB7-53E0-4FDA-BDCC-21AA3A0EED2A}" destId="{F692E3CF-BEFF-41D6-BB35-145E7832A4D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58772C7-4C9D-4F49-AED3-295153EF1B6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657CA1A9-42D0-48AD-A017-E1D8E061B293}">
      <dgm:prSet/>
      <dgm:spPr/>
      <dgm:t>
        <a:bodyPr/>
        <a:lstStyle/>
        <a:p>
          <a:endParaRPr lang="ru-RU"/>
        </a:p>
      </dgm:t>
    </dgm:pt>
    <dgm:pt modelId="{B5A637FC-23C9-4E83-A965-53722DED963F}" type="parTrans" cxnId="{5B26134F-F1CA-436F-B5DA-F81C8FFA17A7}">
      <dgm:prSet/>
      <dgm:spPr/>
    </dgm:pt>
    <dgm:pt modelId="{E221BDC0-8FAD-4AD0-BEC2-829CA4A65F56}" type="sibTrans" cxnId="{5B26134F-F1CA-436F-B5DA-F81C8FFA17A7}">
      <dgm:prSet/>
      <dgm:spPr/>
    </dgm:pt>
    <dgm:pt modelId="{AAF8AF41-DD1F-4A24-9207-AE11070927F4}">
      <dgm:prSet/>
      <dgm:spPr/>
      <dgm:t>
        <a:bodyPr/>
        <a:lstStyle/>
        <a:p>
          <a:endParaRPr lang="ru-RU"/>
        </a:p>
      </dgm:t>
    </dgm:pt>
    <dgm:pt modelId="{5C11BC9D-B265-4002-8965-9B5BF4E41117}" type="parTrans" cxnId="{C35D3301-13E1-4310-A7F4-97E5C1DA7042}">
      <dgm:prSet/>
      <dgm:spPr/>
    </dgm:pt>
    <dgm:pt modelId="{8CD8DE21-77B6-4852-BB68-1D70922B8ACD}" type="sibTrans" cxnId="{C35D3301-13E1-4310-A7F4-97E5C1DA7042}">
      <dgm:prSet/>
      <dgm:spPr/>
    </dgm:pt>
    <dgm:pt modelId="{0EDD2761-921D-467B-BC63-588783EFDD7B}">
      <dgm:prSet/>
      <dgm:spPr/>
      <dgm:t>
        <a:bodyPr/>
        <a:lstStyle/>
        <a:p>
          <a:endParaRPr lang="ru-RU"/>
        </a:p>
      </dgm:t>
    </dgm:pt>
    <dgm:pt modelId="{0F1E46A8-E926-4150-A156-E38C5EB03E88}" type="parTrans" cxnId="{0D4810E5-D5B0-4ACB-B250-2CAE430D6BFF}">
      <dgm:prSet/>
      <dgm:spPr/>
    </dgm:pt>
    <dgm:pt modelId="{712551DC-1102-49DD-A7E1-8F5AD34D6F7B}" type="sibTrans" cxnId="{0D4810E5-D5B0-4ACB-B250-2CAE430D6BFF}">
      <dgm:prSet/>
      <dgm:spPr/>
    </dgm:pt>
    <dgm:pt modelId="{F382E840-4CE7-42E7-9D2F-C2524C5EFF73}">
      <dgm:prSet/>
      <dgm:spPr/>
      <dgm:t>
        <a:bodyPr/>
        <a:lstStyle/>
        <a:p>
          <a:endParaRPr lang="ru-RU"/>
        </a:p>
      </dgm:t>
    </dgm:pt>
    <dgm:pt modelId="{DB72F7F5-CD0C-4015-8001-F2FF183F9B61}" type="parTrans" cxnId="{1AC0E532-41DD-4DF7-A2F8-0865B953E055}">
      <dgm:prSet/>
      <dgm:spPr/>
    </dgm:pt>
    <dgm:pt modelId="{8A4CD38B-A680-4E23-B4AC-BA6716EF3ADF}" type="sibTrans" cxnId="{1AC0E532-41DD-4DF7-A2F8-0865B953E055}">
      <dgm:prSet/>
      <dgm:spPr/>
    </dgm:pt>
    <dgm:pt modelId="{01CE2933-4B57-406C-AAC5-604D0BDBA951}">
      <dgm:prSet/>
      <dgm:spPr/>
      <dgm:t>
        <a:bodyPr/>
        <a:lstStyle/>
        <a:p>
          <a:endParaRPr lang="ru-RU"/>
        </a:p>
      </dgm:t>
    </dgm:pt>
    <dgm:pt modelId="{D87CB797-C3D5-4122-AC25-A4DC9DC1AD5E}" type="parTrans" cxnId="{6DD1A41A-9269-4F47-92BD-209D51C2955F}">
      <dgm:prSet/>
      <dgm:spPr/>
    </dgm:pt>
    <dgm:pt modelId="{99C0B46A-5897-497D-9E99-12C6B572F8D6}" type="sibTrans" cxnId="{6DD1A41A-9269-4F47-92BD-209D51C2955F}">
      <dgm:prSet/>
      <dgm:spPr/>
    </dgm:pt>
    <dgm:pt modelId="{64AA9583-6173-48E5-8C4B-C7F765555424}">
      <dgm:prSet/>
      <dgm:spPr/>
      <dgm:t>
        <a:bodyPr/>
        <a:lstStyle/>
        <a:p>
          <a:endParaRPr lang="ru-RU"/>
        </a:p>
      </dgm:t>
    </dgm:pt>
    <dgm:pt modelId="{FBDB17FE-2125-4734-B7D7-1A1C779C8743}" type="parTrans" cxnId="{838A0DDB-8154-4B1F-AF94-08DA6F2DD60E}">
      <dgm:prSet/>
      <dgm:spPr/>
    </dgm:pt>
    <dgm:pt modelId="{E9835E7A-311B-410B-84EC-0EFC4C7DBFE2}" type="sibTrans" cxnId="{838A0DDB-8154-4B1F-AF94-08DA6F2DD60E}">
      <dgm:prSet/>
      <dgm:spPr/>
    </dgm:pt>
    <dgm:pt modelId="{081C905D-C601-4015-97E0-61D83C9362A4}">
      <dgm:prSet/>
      <dgm:spPr/>
      <dgm:t>
        <a:bodyPr/>
        <a:lstStyle/>
        <a:p>
          <a:endParaRPr lang="ru-RU"/>
        </a:p>
      </dgm:t>
    </dgm:pt>
    <dgm:pt modelId="{E06DA2ED-ABF3-46F2-A4DB-822FACD53353}" type="parTrans" cxnId="{ED6F78F0-C1F5-4C0E-9A8B-D3FD01BE2CA4}">
      <dgm:prSet/>
      <dgm:spPr/>
    </dgm:pt>
    <dgm:pt modelId="{BFBEB2AE-E72A-4509-8BD4-C82E772D0387}" type="sibTrans" cxnId="{ED6F78F0-C1F5-4C0E-9A8B-D3FD01BE2CA4}">
      <dgm:prSet/>
      <dgm:spPr/>
    </dgm:pt>
    <dgm:pt modelId="{C38211B9-7831-4754-8A90-6E1509FE28EF}" type="pres">
      <dgm:prSet presAssocID="{758772C7-4C9D-4F49-AED3-295153EF1B68}" presName="cycle" presStyleCnt="0">
        <dgm:presLayoutVars>
          <dgm:dir/>
          <dgm:resizeHandles val="exact"/>
        </dgm:presLayoutVars>
      </dgm:prSet>
      <dgm:spPr/>
    </dgm:pt>
    <dgm:pt modelId="{F04831B0-9108-4B26-BC64-CF1E2D495208}" type="pres">
      <dgm:prSet presAssocID="{657CA1A9-42D0-48AD-A017-E1D8E061B293}" presName="dummy" presStyleCnt="0"/>
      <dgm:spPr/>
    </dgm:pt>
    <dgm:pt modelId="{26C05ED7-2864-4C8D-9B80-082F43F7CF9A}" type="pres">
      <dgm:prSet presAssocID="{657CA1A9-42D0-48AD-A017-E1D8E061B293}" presName="node" presStyleLbl="revTx" presStyleIdx="0" presStyleCnt="7">
        <dgm:presLayoutVars>
          <dgm:bulletEnabled val="1"/>
        </dgm:presLayoutVars>
      </dgm:prSet>
      <dgm:spPr/>
    </dgm:pt>
    <dgm:pt modelId="{35DB0E7B-4BE7-4EAC-9AF2-468A72340887}" type="pres">
      <dgm:prSet presAssocID="{E221BDC0-8FAD-4AD0-BEC2-829CA4A65F56}" presName="sibTrans" presStyleLbl="node1" presStyleIdx="0" presStyleCnt="7"/>
      <dgm:spPr/>
    </dgm:pt>
    <dgm:pt modelId="{89A432FA-59E4-443A-AE51-64DC5339C9B6}" type="pres">
      <dgm:prSet presAssocID="{AAF8AF41-DD1F-4A24-9207-AE11070927F4}" presName="dummy" presStyleCnt="0"/>
      <dgm:spPr/>
    </dgm:pt>
    <dgm:pt modelId="{1B8201A8-8CFB-4EF2-8D49-0CA1C1CDF20C}" type="pres">
      <dgm:prSet presAssocID="{AAF8AF41-DD1F-4A24-9207-AE11070927F4}" presName="node" presStyleLbl="revTx" presStyleIdx="1" presStyleCnt="7">
        <dgm:presLayoutVars>
          <dgm:bulletEnabled val="1"/>
        </dgm:presLayoutVars>
      </dgm:prSet>
      <dgm:spPr/>
    </dgm:pt>
    <dgm:pt modelId="{C0B09DA3-684B-4C28-B665-BEB86BD59A0D}" type="pres">
      <dgm:prSet presAssocID="{8CD8DE21-77B6-4852-BB68-1D70922B8ACD}" presName="sibTrans" presStyleLbl="node1" presStyleIdx="1" presStyleCnt="7"/>
      <dgm:spPr/>
    </dgm:pt>
    <dgm:pt modelId="{C11D8FC0-E3E6-41ED-AFDE-3A04565B1EE8}" type="pres">
      <dgm:prSet presAssocID="{0EDD2761-921D-467B-BC63-588783EFDD7B}" presName="dummy" presStyleCnt="0"/>
      <dgm:spPr/>
    </dgm:pt>
    <dgm:pt modelId="{9C2EE585-812B-4499-8D63-C45CF594A18F}" type="pres">
      <dgm:prSet presAssocID="{0EDD2761-921D-467B-BC63-588783EFDD7B}" presName="node" presStyleLbl="revTx" presStyleIdx="2" presStyleCnt="7">
        <dgm:presLayoutVars>
          <dgm:bulletEnabled val="1"/>
        </dgm:presLayoutVars>
      </dgm:prSet>
      <dgm:spPr/>
    </dgm:pt>
    <dgm:pt modelId="{97030179-21B4-4284-9EE4-746BDE5CC6F3}" type="pres">
      <dgm:prSet presAssocID="{712551DC-1102-49DD-A7E1-8F5AD34D6F7B}" presName="sibTrans" presStyleLbl="node1" presStyleIdx="2" presStyleCnt="7"/>
      <dgm:spPr/>
    </dgm:pt>
    <dgm:pt modelId="{BDE58682-1C4A-4EE5-8F41-5B55D6F88118}" type="pres">
      <dgm:prSet presAssocID="{F382E840-4CE7-42E7-9D2F-C2524C5EFF73}" presName="dummy" presStyleCnt="0"/>
      <dgm:spPr/>
    </dgm:pt>
    <dgm:pt modelId="{2D7427BA-D49C-4690-A83E-4E835D7CB55E}" type="pres">
      <dgm:prSet presAssocID="{F382E840-4CE7-42E7-9D2F-C2524C5EFF73}" presName="node" presStyleLbl="revTx" presStyleIdx="3" presStyleCnt="7">
        <dgm:presLayoutVars>
          <dgm:bulletEnabled val="1"/>
        </dgm:presLayoutVars>
      </dgm:prSet>
      <dgm:spPr/>
    </dgm:pt>
    <dgm:pt modelId="{A6F497D1-2097-4D55-B855-797C6DF8E376}" type="pres">
      <dgm:prSet presAssocID="{8A4CD38B-A680-4E23-B4AC-BA6716EF3ADF}" presName="sibTrans" presStyleLbl="node1" presStyleIdx="3" presStyleCnt="7"/>
      <dgm:spPr/>
    </dgm:pt>
    <dgm:pt modelId="{0E4EDA7B-E6C6-4692-BB28-871388471F5E}" type="pres">
      <dgm:prSet presAssocID="{01CE2933-4B57-406C-AAC5-604D0BDBA951}" presName="dummy" presStyleCnt="0"/>
      <dgm:spPr/>
    </dgm:pt>
    <dgm:pt modelId="{0EFCA56E-5B49-4BE9-AB7F-24B5E3330698}" type="pres">
      <dgm:prSet presAssocID="{01CE2933-4B57-406C-AAC5-604D0BDBA951}" presName="node" presStyleLbl="revTx" presStyleIdx="4" presStyleCnt="7">
        <dgm:presLayoutVars>
          <dgm:bulletEnabled val="1"/>
        </dgm:presLayoutVars>
      </dgm:prSet>
      <dgm:spPr/>
    </dgm:pt>
    <dgm:pt modelId="{EA8FCC08-D005-4BA5-8ABF-64088AF3B6E9}" type="pres">
      <dgm:prSet presAssocID="{99C0B46A-5897-497D-9E99-12C6B572F8D6}" presName="sibTrans" presStyleLbl="node1" presStyleIdx="4" presStyleCnt="7"/>
      <dgm:spPr/>
    </dgm:pt>
    <dgm:pt modelId="{A48D7E30-8F4F-409D-A7D2-9B142C163EC4}" type="pres">
      <dgm:prSet presAssocID="{64AA9583-6173-48E5-8C4B-C7F765555424}" presName="dummy" presStyleCnt="0"/>
      <dgm:spPr/>
    </dgm:pt>
    <dgm:pt modelId="{68FCCD43-2C9B-442F-99A6-146B7E00FBCB}" type="pres">
      <dgm:prSet presAssocID="{64AA9583-6173-48E5-8C4B-C7F765555424}" presName="node" presStyleLbl="revTx" presStyleIdx="5" presStyleCnt="7">
        <dgm:presLayoutVars>
          <dgm:bulletEnabled val="1"/>
        </dgm:presLayoutVars>
      </dgm:prSet>
      <dgm:spPr/>
    </dgm:pt>
    <dgm:pt modelId="{DDA136C1-07F9-4091-A0A2-95E2DFC87449}" type="pres">
      <dgm:prSet presAssocID="{E9835E7A-311B-410B-84EC-0EFC4C7DBFE2}" presName="sibTrans" presStyleLbl="node1" presStyleIdx="5" presStyleCnt="7"/>
      <dgm:spPr/>
    </dgm:pt>
    <dgm:pt modelId="{78550C85-616C-41F0-8C3C-6042811CC3C1}" type="pres">
      <dgm:prSet presAssocID="{081C905D-C601-4015-97E0-61D83C9362A4}" presName="dummy" presStyleCnt="0"/>
      <dgm:spPr/>
    </dgm:pt>
    <dgm:pt modelId="{DFED339C-9E85-4DD3-BC06-B92858DDF3A3}" type="pres">
      <dgm:prSet presAssocID="{081C905D-C601-4015-97E0-61D83C9362A4}" presName="node" presStyleLbl="revTx" presStyleIdx="6" presStyleCnt="7">
        <dgm:presLayoutVars>
          <dgm:bulletEnabled val="1"/>
        </dgm:presLayoutVars>
      </dgm:prSet>
      <dgm:spPr/>
    </dgm:pt>
    <dgm:pt modelId="{13AB04C4-D61D-4FE1-B5AE-6C5B0607A6C9}" type="pres">
      <dgm:prSet presAssocID="{BFBEB2AE-E72A-4509-8BD4-C82E772D0387}" presName="sibTrans" presStyleLbl="node1" presStyleIdx="6" presStyleCnt="7"/>
      <dgm:spPr/>
    </dgm:pt>
  </dgm:ptLst>
  <dgm:cxnLst>
    <dgm:cxn modelId="{9A8BEA43-A0CE-4756-ACC7-A12BAA230773}" type="presOf" srcId="{E9835E7A-311B-410B-84EC-0EFC4C7DBFE2}" destId="{DDA136C1-07F9-4091-A0A2-95E2DFC87449}" srcOrd="0" destOrd="0" presId="urn:microsoft.com/office/officeart/2005/8/layout/cycle1"/>
    <dgm:cxn modelId="{2A98F63A-B583-4BF5-A7B5-6B3E7F15482A}" type="presOf" srcId="{01CE2933-4B57-406C-AAC5-604D0BDBA951}" destId="{0EFCA56E-5B49-4BE9-AB7F-24B5E3330698}" srcOrd="0" destOrd="0" presId="urn:microsoft.com/office/officeart/2005/8/layout/cycle1"/>
    <dgm:cxn modelId="{5B26134F-F1CA-436F-B5DA-F81C8FFA17A7}" srcId="{758772C7-4C9D-4F49-AED3-295153EF1B68}" destId="{657CA1A9-42D0-48AD-A017-E1D8E061B293}" srcOrd="0" destOrd="0" parTransId="{B5A637FC-23C9-4E83-A965-53722DED963F}" sibTransId="{E221BDC0-8FAD-4AD0-BEC2-829CA4A65F56}"/>
    <dgm:cxn modelId="{ED6F78F0-C1F5-4C0E-9A8B-D3FD01BE2CA4}" srcId="{758772C7-4C9D-4F49-AED3-295153EF1B68}" destId="{081C905D-C601-4015-97E0-61D83C9362A4}" srcOrd="6" destOrd="0" parTransId="{E06DA2ED-ABF3-46F2-A4DB-822FACD53353}" sibTransId="{BFBEB2AE-E72A-4509-8BD4-C82E772D0387}"/>
    <dgm:cxn modelId="{7178D893-CEFA-4E79-BB3E-8115C2A5BC51}" type="presOf" srcId="{758772C7-4C9D-4F49-AED3-295153EF1B68}" destId="{C38211B9-7831-4754-8A90-6E1509FE28EF}" srcOrd="0" destOrd="0" presId="urn:microsoft.com/office/officeart/2005/8/layout/cycle1"/>
    <dgm:cxn modelId="{ED311F48-106A-4DAC-BF9C-1FB6F2B8CF11}" type="presOf" srcId="{BFBEB2AE-E72A-4509-8BD4-C82E772D0387}" destId="{13AB04C4-D61D-4FE1-B5AE-6C5B0607A6C9}" srcOrd="0" destOrd="0" presId="urn:microsoft.com/office/officeart/2005/8/layout/cycle1"/>
    <dgm:cxn modelId="{838A0DDB-8154-4B1F-AF94-08DA6F2DD60E}" srcId="{758772C7-4C9D-4F49-AED3-295153EF1B68}" destId="{64AA9583-6173-48E5-8C4B-C7F765555424}" srcOrd="5" destOrd="0" parTransId="{FBDB17FE-2125-4734-B7D7-1A1C779C8743}" sibTransId="{E9835E7A-311B-410B-84EC-0EFC4C7DBFE2}"/>
    <dgm:cxn modelId="{C338C44A-6005-4175-8E4A-8B13DABDEAB7}" type="presOf" srcId="{99C0B46A-5897-497D-9E99-12C6B572F8D6}" destId="{EA8FCC08-D005-4BA5-8ABF-64088AF3B6E9}" srcOrd="0" destOrd="0" presId="urn:microsoft.com/office/officeart/2005/8/layout/cycle1"/>
    <dgm:cxn modelId="{0D4810E5-D5B0-4ACB-B250-2CAE430D6BFF}" srcId="{758772C7-4C9D-4F49-AED3-295153EF1B68}" destId="{0EDD2761-921D-467B-BC63-588783EFDD7B}" srcOrd="2" destOrd="0" parTransId="{0F1E46A8-E926-4150-A156-E38C5EB03E88}" sibTransId="{712551DC-1102-49DD-A7E1-8F5AD34D6F7B}"/>
    <dgm:cxn modelId="{1AC0E532-41DD-4DF7-A2F8-0865B953E055}" srcId="{758772C7-4C9D-4F49-AED3-295153EF1B68}" destId="{F382E840-4CE7-42E7-9D2F-C2524C5EFF73}" srcOrd="3" destOrd="0" parTransId="{DB72F7F5-CD0C-4015-8001-F2FF183F9B61}" sibTransId="{8A4CD38B-A680-4E23-B4AC-BA6716EF3ADF}"/>
    <dgm:cxn modelId="{6DD1A41A-9269-4F47-92BD-209D51C2955F}" srcId="{758772C7-4C9D-4F49-AED3-295153EF1B68}" destId="{01CE2933-4B57-406C-AAC5-604D0BDBA951}" srcOrd="4" destOrd="0" parTransId="{D87CB797-C3D5-4122-AC25-A4DC9DC1AD5E}" sibTransId="{99C0B46A-5897-497D-9E99-12C6B572F8D6}"/>
    <dgm:cxn modelId="{F6019C50-E177-404C-AFEA-2FEA297672A4}" type="presOf" srcId="{0EDD2761-921D-467B-BC63-588783EFDD7B}" destId="{9C2EE585-812B-4499-8D63-C45CF594A18F}" srcOrd="0" destOrd="0" presId="urn:microsoft.com/office/officeart/2005/8/layout/cycle1"/>
    <dgm:cxn modelId="{A57F082C-2037-41D0-BA05-79DB697ECB1D}" type="presOf" srcId="{8CD8DE21-77B6-4852-BB68-1D70922B8ACD}" destId="{C0B09DA3-684B-4C28-B665-BEB86BD59A0D}" srcOrd="0" destOrd="0" presId="urn:microsoft.com/office/officeart/2005/8/layout/cycle1"/>
    <dgm:cxn modelId="{9F836C0E-2BBA-4CFB-92DF-99EAF40979FC}" type="presOf" srcId="{F382E840-4CE7-42E7-9D2F-C2524C5EFF73}" destId="{2D7427BA-D49C-4690-A83E-4E835D7CB55E}" srcOrd="0" destOrd="0" presId="urn:microsoft.com/office/officeart/2005/8/layout/cycle1"/>
    <dgm:cxn modelId="{6F92CB65-0901-4E8F-9855-8DAA07F180D4}" type="presOf" srcId="{712551DC-1102-49DD-A7E1-8F5AD34D6F7B}" destId="{97030179-21B4-4284-9EE4-746BDE5CC6F3}" srcOrd="0" destOrd="0" presId="urn:microsoft.com/office/officeart/2005/8/layout/cycle1"/>
    <dgm:cxn modelId="{889616F0-5A77-483C-A4F2-8518A36E031E}" type="presOf" srcId="{081C905D-C601-4015-97E0-61D83C9362A4}" destId="{DFED339C-9E85-4DD3-BC06-B92858DDF3A3}" srcOrd="0" destOrd="0" presId="urn:microsoft.com/office/officeart/2005/8/layout/cycle1"/>
    <dgm:cxn modelId="{C35D3301-13E1-4310-A7F4-97E5C1DA7042}" srcId="{758772C7-4C9D-4F49-AED3-295153EF1B68}" destId="{AAF8AF41-DD1F-4A24-9207-AE11070927F4}" srcOrd="1" destOrd="0" parTransId="{5C11BC9D-B265-4002-8965-9B5BF4E41117}" sibTransId="{8CD8DE21-77B6-4852-BB68-1D70922B8ACD}"/>
    <dgm:cxn modelId="{5390DA4B-A1C0-47D1-A930-FCEB22347217}" type="presOf" srcId="{E221BDC0-8FAD-4AD0-BEC2-829CA4A65F56}" destId="{35DB0E7B-4BE7-4EAC-9AF2-468A72340887}" srcOrd="0" destOrd="0" presId="urn:microsoft.com/office/officeart/2005/8/layout/cycle1"/>
    <dgm:cxn modelId="{584A1AE6-8FEC-44E6-92AC-FE9A78D22127}" type="presOf" srcId="{AAF8AF41-DD1F-4A24-9207-AE11070927F4}" destId="{1B8201A8-8CFB-4EF2-8D49-0CA1C1CDF20C}" srcOrd="0" destOrd="0" presId="urn:microsoft.com/office/officeart/2005/8/layout/cycle1"/>
    <dgm:cxn modelId="{867F5DE0-530E-4499-8416-EBEF5CCE1737}" type="presOf" srcId="{657CA1A9-42D0-48AD-A017-E1D8E061B293}" destId="{26C05ED7-2864-4C8D-9B80-082F43F7CF9A}" srcOrd="0" destOrd="0" presId="urn:microsoft.com/office/officeart/2005/8/layout/cycle1"/>
    <dgm:cxn modelId="{439DEF4A-7A3E-492F-AEEE-BD89F0F6F980}" type="presOf" srcId="{64AA9583-6173-48E5-8C4B-C7F765555424}" destId="{68FCCD43-2C9B-442F-99A6-146B7E00FBCB}" srcOrd="0" destOrd="0" presId="urn:microsoft.com/office/officeart/2005/8/layout/cycle1"/>
    <dgm:cxn modelId="{126E7F4D-B5D8-42A4-8A40-B08FAC98CE36}" type="presOf" srcId="{8A4CD38B-A680-4E23-B4AC-BA6716EF3ADF}" destId="{A6F497D1-2097-4D55-B855-797C6DF8E376}" srcOrd="0" destOrd="0" presId="urn:microsoft.com/office/officeart/2005/8/layout/cycle1"/>
    <dgm:cxn modelId="{8D869309-FB84-4F13-A138-C034903F4BA8}" type="presParOf" srcId="{C38211B9-7831-4754-8A90-6E1509FE28EF}" destId="{F04831B0-9108-4B26-BC64-CF1E2D495208}" srcOrd="0" destOrd="0" presId="urn:microsoft.com/office/officeart/2005/8/layout/cycle1"/>
    <dgm:cxn modelId="{0293BA1E-E542-4888-9CAC-71DEE74A8CEE}" type="presParOf" srcId="{C38211B9-7831-4754-8A90-6E1509FE28EF}" destId="{26C05ED7-2864-4C8D-9B80-082F43F7CF9A}" srcOrd="1" destOrd="0" presId="urn:microsoft.com/office/officeart/2005/8/layout/cycle1"/>
    <dgm:cxn modelId="{15EAA5AC-FBF2-4F1F-9B10-F124E697EED5}" type="presParOf" srcId="{C38211B9-7831-4754-8A90-6E1509FE28EF}" destId="{35DB0E7B-4BE7-4EAC-9AF2-468A72340887}" srcOrd="2" destOrd="0" presId="urn:microsoft.com/office/officeart/2005/8/layout/cycle1"/>
    <dgm:cxn modelId="{54B19FF1-0282-4D42-94A8-EF717ABD80AC}" type="presParOf" srcId="{C38211B9-7831-4754-8A90-6E1509FE28EF}" destId="{89A432FA-59E4-443A-AE51-64DC5339C9B6}" srcOrd="3" destOrd="0" presId="urn:microsoft.com/office/officeart/2005/8/layout/cycle1"/>
    <dgm:cxn modelId="{2D9A5F61-C8E0-4CDE-9EC9-A0FE25A8AC3E}" type="presParOf" srcId="{C38211B9-7831-4754-8A90-6E1509FE28EF}" destId="{1B8201A8-8CFB-4EF2-8D49-0CA1C1CDF20C}" srcOrd="4" destOrd="0" presId="urn:microsoft.com/office/officeart/2005/8/layout/cycle1"/>
    <dgm:cxn modelId="{203C9E4A-3986-45F6-BA59-FDE81189D605}" type="presParOf" srcId="{C38211B9-7831-4754-8A90-6E1509FE28EF}" destId="{C0B09DA3-684B-4C28-B665-BEB86BD59A0D}" srcOrd="5" destOrd="0" presId="urn:microsoft.com/office/officeart/2005/8/layout/cycle1"/>
    <dgm:cxn modelId="{5415FEDC-7486-40D0-A2BA-79E17CC1F4E5}" type="presParOf" srcId="{C38211B9-7831-4754-8A90-6E1509FE28EF}" destId="{C11D8FC0-E3E6-41ED-AFDE-3A04565B1EE8}" srcOrd="6" destOrd="0" presId="urn:microsoft.com/office/officeart/2005/8/layout/cycle1"/>
    <dgm:cxn modelId="{A36E2716-E33D-4D83-AADC-205CCA9711B2}" type="presParOf" srcId="{C38211B9-7831-4754-8A90-6E1509FE28EF}" destId="{9C2EE585-812B-4499-8D63-C45CF594A18F}" srcOrd="7" destOrd="0" presId="urn:microsoft.com/office/officeart/2005/8/layout/cycle1"/>
    <dgm:cxn modelId="{8B30EABF-9FBE-4734-87CF-5CCFE3E6D774}" type="presParOf" srcId="{C38211B9-7831-4754-8A90-6E1509FE28EF}" destId="{97030179-21B4-4284-9EE4-746BDE5CC6F3}" srcOrd="8" destOrd="0" presId="urn:microsoft.com/office/officeart/2005/8/layout/cycle1"/>
    <dgm:cxn modelId="{75DF1F14-CF96-4EB2-9295-FF9176D331E5}" type="presParOf" srcId="{C38211B9-7831-4754-8A90-6E1509FE28EF}" destId="{BDE58682-1C4A-4EE5-8F41-5B55D6F88118}" srcOrd="9" destOrd="0" presId="urn:microsoft.com/office/officeart/2005/8/layout/cycle1"/>
    <dgm:cxn modelId="{79962A84-DA71-4AB9-BC14-6E87526AFD09}" type="presParOf" srcId="{C38211B9-7831-4754-8A90-6E1509FE28EF}" destId="{2D7427BA-D49C-4690-A83E-4E835D7CB55E}" srcOrd="10" destOrd="0" presId="urn:microsoft.com/office/officeart/2005/8/layout/cycle1"/>
    <dgm:cxn modelId="{A86241DE-F425-4704-84B7-151D1E776B20}" type="presParOf" srcId="{C38211B9-7831-4754-8A90-6E1509FE28EF}" destId="{A6F497D1-2097-4D55-B855-797C6DF8E376}" srcOrd="11" destOrd="0" presId="urn:microsoft.com/office/officeart/2005/8/layout/cycle1"/>
    <dgm:cxn modelId="{C306E297-8E74-4BB7-A797-715A45948A72}" type="presParOf" srcId="{C38211B9-7831-4754-8A90-6E1509FE28EF}" destId="{0E4EDA7B-E6C6-4692-BB28-871388471F5E}" srcOrd="12" destOrd="0" presId="urn:microsoft.com/office/officeart/2005/8/layout/cycle1"/>
    <dgm:cxn modelId="{B5B26B94-065A-413B-B452-5409DA438B18}" type="presParOf" srcId="{C38211B9-7831-4754-8A90-6E1509FE28EF}" destId="{0EFCA56E-5B49-4BE9-AB7F-24B5E3330698}" srcOrd="13" destOrd="0" presId="urn:microsoft.com/office/officeart/2005/8/layout/cycle1"/>
    <dgm:cxn modelId="{E0FF28CA-9F1E-4AF7-81C0-51EDEC664265}" type="presParOf" srcId="{C38211B9-7831-4754-8A90-6E1509FE28EF}" destId="{EA8FCC08-D005-4BA5-8ABF-64088AF3B6E9}" srcOrd="14" destOrd="0" presId="urn:microsoft.com/office/officeart/2005/8/layout/cycle1"/>
    <dgm:cxn modelId="{0B290D01-D51D-4481-8E8B-FD6070090009}" type="presParOf" srcId="{C38211B9-7831-4754-8A90-6E1509FE28EF}" destId="{A48D7E30-8F4F-409D-A7D2-9B142C163EC4}" srcOrd="15" destOrd="0" presId="urn:microsoft.com/office/officeart/2005/8/layout/cycle1"/>
    <dgm:cxn modelId="{ECED0761-497F-47AE-A825-E23D0F366EB0}" type="presParOf" srcId="{C38211B9-7831-4754-8A90-6E1509FE28EF}" destId="{68FCCD43-2C9B-442F-99A6-146B7E00FBCB}" srcOrd="16" destOrd="0" presId="urn:microsoft.com/office/officeart/2005/8/layout/cycle1"/>
    <dgm:cxn modelId="{2E99704C-1C7A-4CBB-98FB-0F3D3A26B148}" type="presParOf" srcId="{C38211B9-7831-4754-8A90-6E1509FE28EF}" destId="{DDA136C1-07F9-4091-A0A2-95E2DFC87449}" srcOrd="17" destOrd="0" presId="urn:microsoft.com/office/officeart/2005/8/layout/cycle1"/>
    <dgm:cxn modelId="{0D699FD0-2822-4EDE-80B9-FFDA8A4A176B}" type="presParOf" srcId="{C38211B9-7831-4754-8A90-6E1509FE28EF}" destId="{78550C85-616C-41F0-8C3C-6042811CC3C1}" srcOrd="18" destOrd="0" presId="urn:microsoft.com/office/officeart/2005/8/layout/cycle1"/>
    <dgm:cxn modelId="{67C09DC0-F5D0-47A1-A530-47ED767CE3E4}" type="presParOf" srcId="{C38211B9-7831-4754-8A90-6E1509FE28EF}" destId="{DFED339C-9E85-4DD3-BC06-B92858DDF3A3}" srcOrd="19" destOrd="0" presId="urn:microsoft.com/office/officeart/2005/8/layout/cycle1"/>
    <dgm:cxn modelId="{1059D97B-EC7F-4F56-A87E-5A17AD94BE5B}" type="presParOf" srcId="{C38211B9-7831-4754-8A90-6E1509FE28EF}" destId="{13AB04C4-D61D-4FE1-B5AE-6C5B0607A6C9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C9F4BD5-5798-4B6D-B59E-FC3FBE8CF6D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C435D4FC-52D8-463A-BE4E-58938E17C86E}">
      <dgm:prSet/>
      <dgm:spPr/>
      <dgm:t>
        <a:bodyPr/>
        <a:lstStyle/>
        <a:p>
          <a:endParaRPr lang="ru-RU"/>
        </a:p>
      </dgm:t>
    </dgm:pt>
    <dgm:pt modelId="{E9DD9E9D-BBA3-478F-B5C1-CF6440E7275F}" type="parTrans" cxnId="{A238ECEF-4950-4955-8539-139510310632}">
      <dgm:prSet/>
      <dgm:spPr/>
    </dgm:pt>
    <dgm:pt modelId="{2A448394-2FC4-4E2B-823F-4834D7212391}" type="sibTrans" cxnId="{A238ECEF-4950-4955-8539-139510310632}">
      <dgm:prSet/>
      <dgm:spPr/>
    </dgm:pt>
    <dgm:pt modelId="{4A390A3C-0C82-4816-92AE-917188C6D45B}">
      <dgm:prSet/>
      <dgm:spPr/>
      <dgm:t>
        <a:bodyPr/>
        <a:lstStyle/>
        <a:p>
          <a:endParaRPr lang="ru-RU"/>
        </a:p>
      </dgm:t>
    </dgm:pt>
    <dgm:pt modelId="{7C8D876D-391B-42A9-8D39-03A6D64DA874}" type="parTrans" cxnId="{5E3B39D0-D884-463E-BD9C-495B6F981FE1}">
      <dgm:prSet/>
      <dgm:spPr/>
    </dgm:pt>
    <dgm:pt modelId="{D378381C-44EE-47D2-8DD8-8FB521B9BFE6}" type="sibTrans" cxnId="{5E3B39D0-D884-463E-BD9C-495B6F981FE1}">
      <dgm:prSet/>
      <dgm:spPr/>
    </dgm:pt>
    <dgm:pt modelId="{B250B871-1427-4F3C-95A4-F85ACE6BB194}">
      <dgm:prSet/>
      <dgm:spPr/>
      <dgm:t>
        <a:bodyPr/>
        <a:lstStyle/>
        <a:p>
          <a:endParaRPr lang="ru-RU"/>
        </a:p>
      </dgm:t>
    </dgm:pt>
    <dgm:pt modelId="{C4AB04B4-F22A-4360-9694-B8E9CF07A401}" type="parTrans" cxnId="{9CA8B0A6-38C4-447C-98B9-77307659A505}">
      <dgm:prSet/>
      <dgm:spPr/>
    </dgm:pt>
    <dgm:pt modelId="{8BF4CAEE-9FCA-45B9-8DDB-99A73DEEC486}" type="sibTrans" cxnId="{9CA8B0A6-38C4-447C-98B9-77307659A505}">
      <dgm:prSet/>
      <dgm:spPr/>
    </dgm:pt>
    <dgm:pt modelId="{4C5E6ED7-F34D-45D5-865B-CB79EDDA58D4}">
      <dgm:prSet/>
      <dgm:spPr/>
      <dgm:t>
        <a:bodyPr/>
        <a:lstStyle/>
        <a:p>
          <a:endParaRPr lang="ru-RU"/>
        </a:p>
      </dgm:t>
    </dgm:pt>
    <dgm:pt modelId="{9E497721-4BF0-4594-99BC-B6A0C83C332B}" type="parTrans" cxnId="{7AAE0806-D508-46E3-9365-4315C8B44EF3}">
      <dgm:prSet/>
      <dgm:spPr/>
    </dgm:pt>
    <dgm:pt modelId="{BBA37C71-A385-43B8-8FE7-369C4B662AA6}" type="sibTrans" cxnId="{7AAE0806-D508-46E3-9365-4315C8B44EF3}">
      <dgm:prSet/>
      <dgm:spPr/>
    </dgm:pt>
    <dgm:pt modelId="{37423A96-FA43-4EEC-8EE7-0743EEB5975C}">
      <dgm:prSet/>
      <dgm:spPr/>
      <dgm:t>
        <a:bodyPr/>
        <a:lstStyle/>
        <a:p>
          <a:endParaRPr lang="ru-RU"/>
        </a:p>
      </dgm:t>
    </dgm:pt>
    <dgm:pt modelId="{BC4CEAE9-E59F-441F-B82A-C804C91763D8}" type="parTrans" cxnId="{058CEFC6-A851-4D46-9982-19CC636124C7}">
      <dgm:prSet/>
      <dgm:spPr/>
    </dgm:pt>
    <dgm:pt modelId="{EA7BDD5E-83CF-4747-914C-FBBCB66945EF}" type="sibTrans" cxnId="{058CEFC6-A851-4D46-9982-19CC636124C7}">
      <dgm:prSet/>
      <dgm:spPr/>
    </dgm:pt>
    <dgm:pt modelId="{1F6A7187-011C-4261-85FC-6B835108D433}">
      <dgm:prSet/>
      <dgm:spPr/>
      <dgm:t>
        <a:bodyPr/>
        <a:lstStyle/>
        <a:p>
          <a:endParaRPr lang="ru-RU"/>
        </a:p>
      </dgm:t>
    </dgm:pt>
    <dgm:pt modelId="{17BA3287-8D4C-49D4-B15D-655540632A72}" type="parTrans" cxnId="{902570AA-4A56-4812-9658-4B29C6A7D7CE}">
      <dgm:prSet/>
      <dgm:spPr/>
    </dgm:pt>
    <dgm:pt modelId="{23F60E10-B3F3-45BA-9F3D-9ED1840782C5}" type="sibTrans" cxnId="{902570AA-4A56-4812-9658-4B29C6A7D7CE}">
      <dgm:prSet/>
      <dgm:spPr/>
    </dgm:pt>
    <dgm:pt modelId="{DC6A4BFF-C810-4CE3-B95E-345B4D250D12}">
      <dgm:prSet/>
      <dgm:spPr/>
      <dgm:t>
        <a:bodyPr/>
        <a:lstStyle/>
        <a:p>
          <a:endParaRPr lang="ru-RU"/>
        </a:p>
      </dgm:t>
    </dgm:pt>
    <dgm:pt modelId="{AB895370-6A37-4BE3-ACEA-11E8C44466D3}" type="parTrans" cxnId="{DDAA229A-9989-495A-83ED-EA2704E0B693}">
      <dgm:prSet/>
      <dgm:spPr/>
    </dgm:pt>
    <dgm:pt modelId="{40D16644-6116-43A5-AB6C-24080E6E7CCD}" type="sibTrans" cxnId="{DDAA229A-9989-495A-83ED-EA2704E0B693}">
      <dgm:prSet/>
      <dgm:spPr/>
    </dgm:pt>
    <dgm:pt modelId="{525CCAFD-63D8-49D3-B22A-7FA4C97FA020}" type="pres">
      <dgm:prSet presAssocID="{6C9F4BD5-5798-4B6D-B59E-FC3FBE8CF6D4}" presName="cycle" presStyleCnt="0">
        <dgm:presLayoutVars>
          <dgm:dir val="rev"/>
          <dgm:resizeHandles val="exact"/>
        </dgm:presLayoutVars>
      </dgm:prSet>
      <dgm:spPr/>
    </dgm:pt>
    <dgm:pt modelId="{F20F948B-A620-4942-AC12-7DF3E4C2565B}" type="pres">
      <dgm:prSet presAssocID="{C435D4FC-52D8-463A-BE4E-58938E17C86E}" presName="dummy" presStyleCnt="0"/>
      <dgm:spPr/>
    </dgm:pt>
    <dgm:pt modelId="{050B3C04-9A59-4353-9F3E-1C36B326520D}" type="pres">
      <dgm:prSet presAssocID="{C435D4FC-52D8-463A-BE4E-58938E17C86E}" presName="node" presStyleLbl="revTx" presStyleIdx="0" presStyleCnt="7">
        <dgm:presLayoutVars>
          <dgm:bulletEnabled val="1"/>
        </dgm:presLayoutVars>
      </dgm:prSet>
      <dgm:spPr/>
    </dgm:pt>
    <dgm:pt modelId="{C645081B-FD73-4F0B-AC34-1F2F5FE38C10}" type="pres">
      <dgm:prSet presAssocID="{2A448394-2FC4-4E2B-823F-4834D7212391}" presName="sibTrans" presStyleLbl="node1" presStyleIdx="0" presStyleCnt="7"/>
      <dgm:spPr/>
    </dgm:pt>
    <dgm:pt modelId="{D088063E-CFD4-4EBF-8D60-F28E67CDC327}" type="pres">
      <dgm:prSet presAssocID="{4A390A3C-0C82-4816-92AE-917188C6D45B}" presName="dummy" presStyleCnt="0"/>
      <dgm:spPr/>
    </dgm:pt>
    <dgm:pt modelId="{0154B647-4FE8-4913-93C9-6BE490F3F621}" type="pres">
      <dgm:prSet presAssocID="{4A390A3C-0C82-4816-92AE-917188C6D45B}" presName="node" presStyleLbl="revTx" presStyleIdx="1" presStyleCnt="7">
        <dgm:presLayoutVars>
          <dgm:bulletEnabled val="1"/>
        </dgm:presLayoutVars>
      </dgm:prSet>
      <dgm:spPr/>
    </dgm:pt>
    <dgm:pt modelId="{25E0AAEE-AA0E-4AC6-9B1F-B2D6D8458228}" type="pres">
      <dgm:prSet presAssocID="{D378381C-44EE-47D2-8DD8-8FB521B9BFE6}" presName="sibTrans" presStyleLbl="node1" presStyleIdx="1" presStyleCnt="7"/>
      <dgm:spPr/>
    </dgm:pt>
    <dgm:pt modelId="{E34FD283-2ED9-4723-A51F-6653497F6461}" type="pres">
      <dgm:prSet presAssocID="{B250B871-1427-4F3C-95A4-F85ACE6BB194}" presName="dummy" presStyleCnt="0"/>
      <dgm:spPr/>
    </dgm:pt>
    <dgm:pt modelId="{E5360448-36D2-4DD2-A4A8-30FF286D62D8}" type="pres">
      <dgm:prSet presAssocID="{B250B871-1427-4F3C-95A4-F85ACE6BB194}" presName="node" presStyleLbl="revTx" presStyleIdx="2" presStyleCnt="7">
        <dgm:presLayoutVars>
          <dgm:bulletEnabled val="1"/>
        </dgm:presLayoutVars>
      </dgm:prSet>
      <dgm:spPr/>
    </dgm:pt>
    <dgm:pt modelId="{A8F31FBB-7FF9-4157-9431-240DC256E122}" type="pres">
      <dgm:prSet presAssocID="{8BF4CAEE-9FCA-45B9-8DDB-99A73DEEC486}" presName="sibTrans" presStyleLbl="node1" presStyleIdx="2" presStyleCnt="7"/>
      <dgm:spPr/>
    </dgm:pt>
    <dgm:pt modelId="{5A32C9D7-A660-441C-BB1D-CA40DC73EF53}" type="pres">
      <dgm:prSet presAssocID="{4C5E6ED7-F34D-45D5-865B-CB79EDDA58D4}" presName="dummy" presStyleCnt="0"/>
      <dgm:spPr/>
    </dgm:pt>
    <dgm:pt modelId="{4BFA6CD4-D5A9-435D-A6C6-D7E61F60E7CD}" type="pres">
      <dgm:prSet presAssocID="{4C5E6ED7-F34D-45D5-865B-CB79EDDA58D4}" presName="node" presStyleLbl="revTx" presStyleIdx="3" presStyleCnt="7">
        <dgm:presLayoutVars>
          <dgm:bulletEnabled val="1"/>
        </dgm:presLayoutVars>
      </dgm:prSet>
      <dgm:spPr/>
    </dgm:pt>
    <dgm:pt modelId="{DB0B2F1B-9520-4D54-9BAD-B93C644F2AB8}" type="pres">
      <dgm:prSet presAssocID="{BBA37C71-A385-43B8-8FE7-369C4B662AA6}" presName="sibTrans" presStyleLbl="node1" presStyleIdx="3" presStyleCnt="7"/>
      <dgm:spPr/>
    </dgm:pt>
    <dgm:pt modelId="{6E3886EF-CDBB-423A-9981-AC806D7F5598}" type="pres">
      <dgm:prSet presAssocID="{37423A96-FA43-4EEC-8EE7-0743EEB5975C}" presName="dummy" presStyleCnt="0"/>
      <dgm:spPr/>
    </dgm:pt>
    <dgm:pt modelId="{5B931857-A330-4C71-A1E2-3487E05FED58}" type="pres">
      <dgm:prSet presAssocID="{37423A96-FA43-4EEC-8EE7-0743EEB5975C}" presName="node" presStyleLbl="revTx" presStyleIdx="4" presStyleCnt="7">
        <dgm:presLayoutVars>
          <dgm:bulletEnabled val="1"/>
        </dgm:presLayoutVars>
      </dgm:prSet>
      <dgm:spPr/>
    </dgm:pt>
    <dgm:pt modelId="{F459D556-44D4-4B1D-A51B-71E7E379D257}" type="pres">
      <dgm:prSet presAssocID="{EA7BDD5E-83CF-4747-914C-FBBCB66945EF}" presName="sibTrans" presStyleLbl="node1" presStyleIdx="4" presStyleCnt="7"/>
      <dgm:spPr/>
    </dgm:pt>
    <dgm:pt modelId="{98DCA893-BF03-44BF-BDDD-3A19A14F5594}" type="pres">
      <dgm:prSet presAssocID="{1F6A7187-011C-4261-85FC-6B835108D433}" presName="dummy" presStyleCnt="0"/>
      <dgm:spPr/>
    </dgm:pt>
    <dgm:pt modelId="{A2F9C187-30F0-4947-B195-FC82F0011923}" type="pres">
      <dgm:prSet presAssocID="{1F6A7187-011C-4261-85FC-6B835108D433}" presName="node" presStyleLbl="revTx" presStyleIdx="5" presStyleCnt="7">
        <dgm:presLayoutVars>
          <dgm:bulletEnabled val="1"/>
        </dgm:presLayoutVars>
      </dgm:prSet>
      <dgm:spPr/>
    </dgm:pt>
    <dgm:pt modelId="{154268A5-4FD1-4F47-B14D-E8E213D140E3}" type="pres">
      <dgm:prSet presAssocID="{23F60E10-B3F3-45BA-9F3D-9ED1840782C5}" presName="sibTrans" presStyleLbl="node1" presStyleIdx="5" presStyleCnt="7"/>
      <dgm:spPr/>
    </dgm:pt>
    <dgm:pt modelId="{F14E0CC2-0D59-4E69-B6BC-21557CCF5B7C}" type="pres">
      <dgm:prSet presAssocID="{DC6A4BFF-C810-4CE3-B95E-345B4D250D12}" presName="dummy" presStyleCnt="0"/>
      <dgm:spPr/>
    </dgm:pt>
    <dgm:pt modelId="{FA9370BE-C232-48E5-BAA0-B060DC5D7072}" type="pres">
      <dgm:prSet presAssocID="{DC6A4BFF-C810-4CE3-B95E-345B4D250D12}" presName="node" presStyleLbl="revTx" presStyleIdx="6" presStyleCnt="7">
        <dgm:presLayoutVars>
          <dgm:bulletEnabled val="1"/>
        </dgm:presLayoutVars>
      </dgm:prSet>
      <dgm:spPr/>
    </dgm:pt>
    <dgm:pt modelId="{633E2CF8-A3B2-42C3-98A9-BA46F7CB85CC}" type="pres">
      <dgm:prSet presAssocID="{40D16644-6116-43A5-AB6C-24080E6E7CCD}" presName="sibTrans" presStyleLbl="node1" presStyleIdx="6" presStyleCnt="7"/>
      <dgm:spPr/>
    </dgm:pt>
  </dgm:ptLst>
  <dgm:cxnLst>
    <dgm:cxn modelId="{26858782-30CC-4DAA-B016-4F952984BDBE}" type="presOf" srcId="{BBA37C71-A385-43B8-8FE7-369C4B662AA6}" destId="{DB0B2F1B-9520-4D54-9BAD-B93C644F2AB8}" srcOrd="0" destOrd="0" presId="urn:microsoft.com/office/officeart/2005/8/layout/cycle1"/>
    <dgm:cxn modelId="{8DC806D5-11EB-49E5-80F3-52802F3285A6}" type="presOf" srcId="{6C9F4BD5-5798-4B6D-B59E-FC3FBE8CF6D4}" destId="{525CCAFD-63D8-49D3-B22A-7FA4C97FA020}" srcOrd="0" destOrd="0" presId="urn:microsoft.com/office/officeart/2005/8/layout/cycle1"/>
    <dgm:cxn modelId="{E476A330-8101-41C7-9CCF-F9344706C0D8}" type="presOf" srcId="{40D16644-6116-43A5-AB6C-24080E6E7CCD}" destId="{633E2CF8-A3B2-42C3-98A9-BA46F7CB85CC}" srcOrd="0" destOrd="0" presId="urn:microsoft.com/office/officeart/2005/8/layout/cycle1"/>
    <dgm:cxn modelId="{3913D425-1225-4CDB-93DD-4471B9A72762}" type="presOf" srcId="{EA7BDD5E-83CF-4747-914C-FBBCB66945EF}" destId="{F459D556-44D4-4B1D-A51B-71E7E379D257}" srcOrd="0" destOrd="0" presId="urn:microsoft.com/office/officeart/2005/8/layout/cycle1"/>
    <dgm:cxn modelId="{5E3B39D0-D884-463E-BD9C-495B6F981FE1}" srcId="{6C9F4BD5-5798-4B6D-B59E-FC3FBE8CF6D4}" destId="{4A390A3C-0C82-4816-92AE-917188C6D45B}" srcOrd="1" destOrd="0" parTransId="{7C8D876D-391B-42A9-8D39-03A6D64DA874}" sibTransId="{D378381C-44EE-47D2-8DD8-8FB521B9BFE6}"/>
    <dgm:cxn modelId="{7AAE0806-D508-46E3-9365-4315C8B44EF3}" srcId="{6C9F4BD5-5798-4B6D-B59E-FC3FBE8CF6D4}" destId="{4C5E6ED7-F34D-45D5-865B-CB79EDDA58D4}" srcOrd="3" destOrd="0" parTransId="{9E497721-4BF0-4594-99BC-B6A0C83C332B}" sibTransId="{BBA37C71-A385-43B8-8FE7-369C4B662AA6}"/>
    <dgm:cxn modelId="{9CA8B0A6-38C4-447C-98B9-77307659A505}" srcId="{6C9F4BD5-5798-4B6D-B59E-FC3FBE8CF6D4}" destId="{B250B871-1427-4F3C-95A4-F85ACE6BB194}" srcOrd="2" destOrd="0" parTransId="{C4AB04B4-F22A-4360-9694-B8E9CF07A401}" sibTransId="{8BF4CAEE-9FCA-45B9-8DDB-99A73DEEC486}"/>
    <dgm:cxn modelId="{89323F5A-FF39-45B5-97D4-6742F55830D1}" type="presOf" srcId="{4A390A3C-0C82-4816-92AE-917188C6D45B}" destId="{0154B647-4FE8-4913-93C9-6BE490F3F621}" srcOrd="0" destOrd="0" presId="urn:microsoft.com/office/officeart/2005/8/layout/cycle1"/>
    <dgm:cxn modelId="{35D38D31-D0BE-4609-82E5-DD2A24C71DF3}" type="presOf" srcId="{1F6A7187-011C-4261-85FC-6B835108D433}" destId="{A2F9C187-30F0-4947-B195-FC82F0011923}" srcOrd="0" destOrd="0" presId="urn:microsoft.com/office/officeart/2005/8/layout/cycle1"/>
    <dgm:cxn modelId="{CA5FBF56-4FE6-42F4-BF7A-D5B8236803E4}" type="presOf" srcId="{4C5E6ED7-F34D-45D5-865B-CB79EDDA58D4}" destId="{4BFA6CD4-D5A9-435D-A6C6-D7E61F60E7CD}" srcOrd="0" destOrd="0" presId="urn:microsoft.com/office/officeart/2005/8/layout/cycle1"/>
    <dgm:cxn modelId="{902570AA-4A56-4812-9658-4B29C6A7D7CE}" srcId="{6C9F4BD5-5798-4B6D-B59E-FC3FBE8CF6D4}" destId="{1F6A7187-011C-4261-85FC-6B835108D433}" srcOrd="5" destOrd="0" parTransId="{17BA3287-8D4C-49D4-B15D-655540632A72}" sibTransId="{23F60E10-B3F3-45BA-9F3D-9ED1840782C5}"/>
    <dgm:cxn modelId="{058CEFC6-A851-4D46-9982-19CC636124C7}" srcId="{6C9F4BD5-5798-4B6D-B59E-FC3FBE8CF6D4}" destId="{37423A96-FA43-4EEC-8EE7-0743EEB5975C}" srcOrd="4" destOrd="0" parTransId="{BC4CEAE9-E59F-441F-B82A-C804C91763D8}" sibTransId="{EA7BDD5E-83CF-4747-914C-FBBCB66945EF}"/>
    <dgm:cxn modelId="{4BC3B982-0319-4D33-9E5A-2BC9C2EC8488}" type="presOf" srcId="{2A448394-2FC4-4E2B-823F-4834D7212391}" destId="{C645081B-FD73-4F0B-AC34-1F2F5FE38C10}" srcOrd="0" destOrd="0" presId="urn:microsoft.com/office/officeart/2005/8/layout/cycle1"/>
    <dgm:cxn modelId="{A238ECEF-4950-4955-8539-139510310632}" srcId="{6C9F4BD5-5798-4B6D-B59E-FC3FBE8CF6D4}" destId="{C435D4FC-52D8-463A-BE4E-58938E17C86E}" srcOrd="0" destOrd="0" parTransId="{E9DD9E9D-BBA3-478F-B5C1-CF6440E7275F}" sibTransId="{2A448394-2FC4-4E2B-823F-4834D7212391}"/>
    <dgm:cxn modelId="{DDAA229A-9989-495A-83ED-EA2704E0B693}" srcId="{6C9F4BD5-5798-4B6D-B59E-FC3FBE8CF6D4}" destId="{DC6A4BFF-C810-4CE3-B95E-345B4D250D12}" srcOrd="6" destOrd="0" parTransId="{AB895370-6A37-4BE3-ACEA-11E8C44466D3}" sibTransId="{40D16644-6116-43A5-AB6C-24080E6E7CCD}"/>
    <dgm:cxn modelId="{7B09E236-ED10-4369-969B-C7FD60F7BFEA}" type="presOf" srcId="{C435D4FC-52D8-463A-BE4E-58938E17C86E}" destId="{050B3C04-9A59-4353-9F3E-1C36B326520D}" srcOrd="0" destOrd="0" presId="urn:microsoft.com/office/officeart/2005/8/layout/cycle1"/>
    <dgm:cxn modelId="{4DEEA315-CE65-411C-9412-F3A7438C6FAA}" type="presOf" srcId="{B250B871-1427-4F3C-95A4-F85ACE6BB194}" destId="{E5360448-36D2-4DD2-A4A8-30FF286D62D8}" srcOrd="0" destOrd="0" presId="urn:microsoft.com/office/officeart/2005/8/layout/cycle1"/>
    <dgm:cxn modelId="{793CBB65-9158-47BF-8902-C70C03420A43}" type="presOf" srcId="{23F60E10-B3F3-45BA-9F3D-9ED1840782C5}" destId="{154268A5-4FD1-4F47-B14D-E8E213D140E3}" srcOrd="0" destOrd="0" presId="urn:microsoft.com/office/officeart/2005/8/layout/cycle1"/>
    <dgm:cxn modelId="{FD2C7589-22B7-425E-AC12-C6601D20B286}" type="presOf" srcId="{8BF4CAEE-9FCA-45B9-8DDB-99A73DEEC486}" destId="{A8F31FBB-7FF9-4157-9431-240DC256E122}" srcOrd="0" destOrd="0" presId="urn:microsoft.com/office/officeart/2005/8/layout/cycle1"/>
    <dgm:cxn modelId="{391BB086-BB17-4D99-942B-93AD6BDBFC98}" type="presOf" srcId="{37423A96-FA43-4EEC-8EE7-0743EEB5975C}" destId="{5B931857-A330-4C71-A1E2-3487E05FED58}" srcOrd="0" destOrd="0" presId="urn:microsoft.com/office/officeart/2005/8/layout/cycle1"/>
    <dgm:cxn modelId="{1CD0F93A-3C17-41A7-A403-1941586705FC}" type="presOf" srcId="{D378381C-44EE-47D2-8DD8-8FB521B9BFE6}" destId="{25E0AAEE-AA0E-4AC6-9B1F-B2D6D8458228}" srcOrd="0" destOrd="0" presId="urn:microsoft.com/office/officeart/2005/8/layout/cycle1"/>
    <dgm:cxn modelId="{6ACB623A-77B7-45AA-9480-FDB9D0E197BA}" type="presOf" srcId="{DC6A4BFF-C810-4CE3-B95E-345B4D250D12}" destId="{FA9370BE-C232-48E5-BAA0-B060DC5D7072}" srcOrd="0" destOrd="0" presId="urn:microsoft.com/office/officeart/2005/8/layout/cycle1"/>
    <dgm:cxn modelId="{D9D97867-C064-40D3-9F05-1111E4928677}" type="presParOf" srcId="{525CCAFD-63D8-49D3-B22A-7FA4C97FA020}" destId="{F20F948B-A620-4942-AC12-7DF3E4C2565B}" srcOrd="0" destOrd="0" presId="urn:microsoft.com/office/officeart/2005/8/layout/cycle1"/>
    <dgm:cxn modelId="{A882103A-C787-41FC-835B-14275D96919C}" type="presParOf" srcId="{525CCAFD-63D8-49D3-B22A-7FA4C97FA020}" destId="{050B3C04-9A59-4353-9F3E-1C36B326520D}" srcOrd="1" destOrd="0" presId="urn:microsoft.com/office/officeart/2005/8/layout/cycle1"/>
    <dgm:cxn modelId="{F5232B20-7E6B-443A-8D5E-C0122EA81BD3}" type="presParOf" srcId="{525CCAFD-63D8-49D3-B22A-7FA4C97FA020}" destId="{C645081B-FD73-4F0B-AC34-1F2F5FE38C10}" srcOrd="2" destOrd="0" presId="urn:microsoft.com/office/officeart/2005/8/layout/cycle1"/>
    <dgm:cxn modelId="{13972964-CCEB-43EC-BA32-2001185FC89E}" type="presParOf" srcId="{525CCAFD-63D8-49D3-B22A-7FA4C97FA020}" destId="{D088063E-CFD4-4EBF-8D60-F28E67CDC327}" srcOrd="3" destOrd="0" presId="urn:microsoft.com/office/officeart/2005/8/layout/cycle1"/>
    <dgm:cxn modelId="{7ADDDFE0-2475-4DF5-8EB3-59A14F40054D}" type="presParOf" srcId="{525CCAFD-63D8-49D3-B22A-7FA4C97FA020}" destId="{0154B647-4FE8-4913-93C9-6BE490F3F621}" srcOrd="4" destOrd="0" presId="urn:microsoft.com/office/officeart/2005/8/layout/cycle1"/>
    <dgm:cxn modelId="{E6E118DE-D137-435F-A4EF-06A78E4A7852}" type="presParOf" srcId="{525CCAFD-63D8-49D3-B22A-7FA4C97FA020}" destId="{25E0AAEE-AA0E-4AC6-9B1F-B2D6D8458228}" srcOrd="5" destOrd="0" presId="urn:microsoft.com/office/officeart/2005/8/layout/cycle1"/>
    <dgm:cxn modelId="{F81F0AA9-1C6E-4C38-82E9-B474E3B94268}" type="presParOf" srcId="{525CCAFD-63D8-49D3-B22A-7FA4C97FA020}" destId="{E34FD283-2ED9-4723-A51F-6653497F6461}" srcOrd="6" destOrd="0" presId="urn:microsoft.com/office/officeart/2005/8/layout/cycle1"/>
    <dgm:cxn modelId="{29A53E40-6EC1-4D55-8357-1467E5EC2231}" type="presParOf" srcId="{525CCAFD-63D8-49D3-B22A-7FA4C97FA020}" destId="{E5360448-36D2-4DD2-A4A8-30FF286D62D8}" srcOrd="7" destOrd="0" presId="urn:microsoft.com/office/officeart/2005/8/layout/cycle1"/>
    <dgm:cxn modelId="{C05A4D3A-4548-4D9C-B57C-77AE1F18BCDD}" type="presParOf" srcId="{525CCAFD-63D8-49D3-B22A-7FA4C97FA020}" destId="{A8F31FBB-7FF9-4157-9431-240DC256E122}" srcOrd="8" destOrd="0" presId="urn:microsoft.com/office/officeart/2005/8/layout/cycle1"/>
    <dgm:cxn modelId="{5BF3A4F9-98DB-473A-B3EB-40C198B42279}" type="presParOf" srcId="{525CCAFD-63D8-49D3-B22A-7FA4C97FA020}" destId="{5A32C9D7-A660-441C-BB1D-CA40DC73EF53}" srcOrd="9" destOrd="0" presId="urn:microsoft.com/office/officeart/2005/8/layout/cycle1"/>
    <dgm:cxn modelId="{0FBF0469-5642-490D-89A1-17142524B7D8}" type="presParOf" srcId="{525CCAFD-63D8-49D3-B22A-7FA4C97FA020}" destId="{4BFA6CD4-D5A9-435D-A6C6-D7E61F60E7CD}" srcOrd="10" destOrd="0" presId="urn:microsoft.com/office/officeart/2005/8/layout/cycle1"/>
    <dgm:cxn modelId="{A5A490F2-9E49-4F07-8315-8453BB21703A}" type="presParOf" srcId="{525CCAFD-63D8-49D3-B22A-7FA4C97FA020}" destId="{DB0B2F1B-9520-4D54-9BAD-B93C644F2AB8}" srcOrd="11" destOrd="0" presId="urn:microsoft.com/office/officeart/2005/8/layout/cycle1"/>
    <dgm:cxn modelId="{93B027FC-95DA-4C57-B551-0B2E2C81D020}" type="presParOf" srcId="{525CCAFD-63D8-49D3-B22A-7FA4C97FA020}" destId="{6E3886EF-CDBB-423A-9981-AC806D7F5598}" srcOrd="12" destOrd="0" presId="urn:microsoft.com/office/officeart/2005/8/layout/cycle1"/>
    <dgm:cxn modelId="{EC3A759A-517E-45A6-B891-0039C4B15C71}" type="presParOf" srcId="{525CCAFD-63D8-49D3-B22A-7FA4C97FA020}" destId="{5B931857-A330-4C71-A1E2-3487E05FED58}" srcOrd="13" destOrd="0" presId="urn:microsoft.com/office/officeart/2005/8/layout/cycle1"/>
    <dgm:cxn modelId="{91560A98-3362-42D8-8FBD-6806232CFAB0}" type="presParOf" srcId="{525CCAFD-63D8-49D3-B22A-7FA4C97FA020}" destId="{F459D556-44D4-4B1D-A51B-71E7E379D257}" srcOrd="14" destOrd="0" presId="urn:microsoft.com/office/officeart/2005/8/layout/cycle1"/>
    <dgm:cxn modelId="{4E5BF073-EB63-4D0C-A6FD-D22FB13DF32C}" type="presParOf" srcId="{525CCAFD-63D8-49D3-B22A-7FA4C97FA020}" destId="{98DCA893-BF03-44BF-BDDD-3A19A14F5594}" srcOrd="15" destOrd="0" presId="urn:microsoft.com/office/officeart/2005/8/layout/cycle1"/>
    <dgm:cxn modelId="{D4D71206-1A2C-462E-BE71-DD309FEB3170}" type="presParOf" srcId="{525CCAFD-63D8-49D3-B22A-7FA4C97FA020}" destId="{A2F9C187-30F0-4947-B195-FC82F0011923}" srcOrd="16" destOrd="0" presId="urn:microsoft.com/office/officeart/2005/8/layout/cycle1"/>
    <dgm:cxn modelId="{FB123565-B39D-4B2A-9CC4-7828070F7A99}" type="presParOf" srcId="{525CCAFD-63D8-49D3-B22A-7FA4C97FA020}" destId="{154268A5-4FD1-4F47-B14D-E8E213D140E3}" srcOrd="17" destOrd="0" presId="urn:microsoft.com/office/officeart/2005/8/layout/cycle1"/>
    <dgm:cxn modelId="{12969748-13DD-42A2-A9CB-1B2E4501EBF8}" type="presParOf" srcId="{525CCAFD-63D8-49D3-B22A-7FA4C97FA020}" destId="{F14E0CC2-0D59-4E69-B6BC-21557CCF5B7C}" srcOrd="18" destOrd="0" presId="urn:microsoft.com/office/officeart/2005/8/layout/cycle1"/>
    <dgm:cxn modelId="{792D5C52-E12E-4511-B913-FB543B7EBABA}" type="presParOf" srcId="{525CCAFD-63D8-49D3-B22A-7FA4C97FA020}" destId="{FA9370BE-C232-48E5-BAA0-B060DC5D7072}" srcOrd="19" destOrd="0" presId="urn:microsoft.com/office/officeart/2005/8/layout/cycle1"/>
    <dgm:cxn modelId="{4530DA12-92BC-46EE-A256-EEDDD6E88449}" type="presParOf" srcId="{525CCAFD-63D8-49D3-B22A-7FA4C97FA020}" destId="{633E2CF8-A3B2-42C3-98A9-BA46F7CB85CC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77DCB02-6489-4B5D-81EA-1A55360CBE0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BA5F8BE-0822-4D9E-B31F-3B560D7558A0}">
      <dgm:prSet/>
      <dgm:spPr/>
      <dgm:t>
        <a:bodyPr/>
        <a:lstStyle/>
        <a:p>
          <a:endParaRPr lang="ru-RU"/>
        </a:p>
      </dgm:t>
    </dgm:pt>
    <dgm:pt modelId="{25A72AB6-5153-45F6-AD41-5D230F03ACDC}" type="parTrans" cxnId="{4D7D8347-9A8A-485B-A8BD-B89F12C18FD1}">
      <dgm:prSet/>
      <dgm:spPr/>
    </dgm:pt>
    <dgm:pt modelId="{0A5FB432-6C85-40D2-9555-1935D23CCBA0}" type="sibTrans" cxnId="{4D7D8347-9A8A-485B-A8BD-B89F12C18FD1}">
      <dgm:prSet/>
      <dgm:spPr/>
    </dgm:pt>
    <dgm:pt modelId="{767EE3A0-0EAE-4469-B302-41FA793BBB0C}">
      <dgm:prSet/>
      <dgm:spPr/>
      <dgm:t>
        <a:bodyPr/>
        <a:lstStyle/>
        <a:p>
          <a:endParaRPr lang="ru-RU"/>
        </a:p>
      </dgm:t>
    </dgm:pt>
    <dgm:pt modelId="{9145542B-A8A6-4FE7-A378-5E14CA80D3AE}" type="parTrans" cxnId="{90D1FA0E-E27B-4842-8FB0-A3302838662E}">
      <dgm:prSet/>
      <dgm:spPr/>
    </dgm:pt>
    <dgm:pt modelId="{09D03D71-FA8E-405F-95A5-A0B4D869E376}" type="sibTrans" cxnId="{90D1FA0E-E27B-4842-8FB0-A3302838662E}">
      <dgm:prSet/>
      <dgm:spPr/>
    </dgm:pt>
    <dgm:pt modelId="{EB6DCFDE-B43E-4674-8A7D-152C5D088019}">
      <dgm:prSet/>
      <dgm:spPr/>
      <dgm:t>
        <a:bodyPr/>
        <a:lstStyle/>
        <a:p>
          <a:endParaRPr lang="ru-RU"/>
        </a:p>
      </dgm:t>
    </dgm:pt>
    <dgm:pt modelId="{A08D021F-0D23-4064-A0EE-FD48DDD481E7}" type="parTrans" cxnId="{D1D9C49E-2402-44CB-A5A2-ACE29072DF30}">
      <dgm:prSet/>
      <dgm:spPr/>
    </dgm:pt>
    <dgm:pt modelId="{89DA1CB3-3818-4E7D-B0CB-7323449B1C0D}" type="sibTrans" cxnId="{D1D9C49E-2402-44CB-A5A2-ACE29072DF30}">
      <dgm:prSet/>
      <dgm:spPr/>
    </dgm:pt>
    <dgm:pt modelId="{4E73DF10-AFD9-451F-A9ED-1ACA1AFD1AF8}">
      <dgm:prSet/>
      <dgm:spPr/>
      <dgm:t>
        <a:bodyPr/>
        <a:lstStyle/>
        <a:p>
          <a:endParaRPr lang="ru-RU"/>
        </a:p>
      </dgm:t>
    </dgm:pt>
    <dgm:pt modelId="{6E0554C9-502D-42C7-BAD2-4FE567D42B1C}" type="parTrans" cxnId="{3A6E5F8C-2FC3-4FE4-BEB6-A4B75AD9386D}">
      <dgm:prSet/>
      <dgm:spPr/>
    </dgm:pt>
    <dgm:pt modelId="{8764F6E3-41EC-4A60-BCE6-9E0829498647}" type="sibTrans" cxnId="{3A6E5F8C-2FC3-4FE4-BEB6-A4B75AD9386D}">
      <dgm:prSet/>
      <dgm:spPr/>
    </dgm:pt>
    <dgm:pt modelId="{C406D1C7-C883-4495-9031-E3DDBD68BA31}">
      <dgm:prSet/>
      <dgm:spPr/>
      <dgm:t>
        <a:bodyPr/>
        <a:lstStyle/>
        <a:p>
          <a:endParaRPr lang="ru-RU"/>
        </a:p>
      </dgm:t>
    </dgm:pt>
    <dgm:pt modelId="{275166DC-5BFC-4ADB-BBBC-F9E0E2BD5BE5}" type="parTrans" cxnId="{921D4F64-94C8-462E-A36C-32EB2F13849C}">
      <dgm:prSet/>
      <dgm:spPr/>
    </dgm:pt>
    <dgm:pt modelId="{1A835D7E-5FF2-4FDF-BE58-2B74300F6E34}" type="sibTrans" cxnId="{921D4F64-94C8-462E-A36C-32EB2F13849C}">
      <dgm:prSet/>
      <dgm:spPr/>
    </dgm:pt>
    <dgm:pt modelId="{94715474-D6ED-4BF0-95F9-263946702FBD}">
      <dgm:prSet/>
      <dgm:spPr/>
      <dgm:t>
        <a:bodyPr/>
        <a:lstStyle/>
        <a:p>
          <a:endParaRPr lang="ru-RU"/>
        </a:p>
      </dgm:t>
    </dgm:pt>
    <dgm:pt modelId="{3A86F378-DBE4-4F51-83FC-9CE660BF24BF}" type="parTrans" cxnId="{7FB26BD4-605A-4C94-B90C-9845E3CF3FEA}">
      <dgm:prSet/>
      <dgm:spPr/>
    </dgm:pt>
    <dgm:pt modelId="{C0B25EF3-49DD-4867-A2D7-A22A7CC4C876}" type="sibTrans" cxnId="{7FB26BD4-605A-4C94-B90C-9845E3CF3FEA}">
      <dgm:prSet/>
      <dgm:spPr/>
    </dgm:pt>
    <dgm:pt modelId="{0D269882-0810-4522-8CD3-4FD1BEEA41D3}">
      <dgm:prSet/>
      <dgm:spPr/>
      <dgm:t>
        <a:bodyPr/>
        <a:lstStyle/>
        <a:p>
          <a:endParaRPr lang="ru-RU"/>
        </a:p>
      </dgm:t>
    </dgm:pt>
    <dgm:pt modelId="{E7E18A98-7815-404B-930A-CB219074C856}" type="parTrans" cxnId="{8005A049-590E-4250-8424-367E0D462594}">
      <dgm:prSet/>
      <dgm:spPr/>
    </dgm:pt>
    <dgm:pt modelId="{CC7AC709-8E55-4A7F-8C44-82DABDD3EEA1}" type="sibTrans" cxnId="{8005A049-590E-4250-8424-367E0D462594}">
      <dgm:prSet/>
      <dgm:spPr/>
    </dgm:pt>
    <dgm:pt modelId="{9A49AF91-8975-48EE-9EF3-BE919F595C47}" type="pres">
      <dgm:prSet presAssocID="{877DCB02-6489-4B5D-81EA-1A55360CBE09}" presName="cycle" presStyleCnt="0">
        <dgm:presLayoutVars>
          <dgm:dir/>
          <dgm:resizeHandles val="exact"/>
        </dgm:presLayoutVars>
      </dgm:prSet>
      <dgm:spPr/>
    </dgm:pt>
    <dgm:pt modelId="{FC45F647-4BA9-4203-B157-66E53DF2DFD6}" type="pres">
      <dgm:prSet presAssocID="{9BA5F8BE-0822-4D9E-B31F-3B560D7558A0}" presName="dummy" presStyleCnt="0"/>
      <dgm:spPr/>
    </dgm:pt>
    <dgm:pt modelId="{1034A80B-874C-4ACD-8743-AADF7BB80834}" type="pres">
      <dgm:prSet presAssocID="{9BA5F8BE-0822-4D9E-B31F-3B560D7558A0}" presName="node" presStyleLbl="revTx" presStyleIdx="0" presStyleCnt="7">
        <dgm:presLayoutVars>
          <dgm:bulletEnabled val="1"/>
        </dgm:presLayoutVars>
      </dgm:prSet>
      <dgm:spPr/>
    </dgm:pt>
    <dgm:pt modelId="{EC7660BB-1BEC-490D-9DD8-9C4717A08812}" type="pres">
      <dgm:prSet presAssocID="{0A5FB432-6C85-40D2-9555-1935D23CCBA0}" presName="sibTrans" presStyleLbl="node1" presStyleIdx="0" presStyleCnt="7"/>
      <dgm:spPr/>
    </dgm:pt>
    <dgm:pt modelId="{74CE6614-FEE0-4903-9D86-A2592AD5B7A1}" type="pres">
      <dgm:prSet presAssocID="{767EE3A0-0EAE-4469-B302-41FA793BBB0C}" presName="dummy" presStyleCnt="0"/>
      <dgm:spPr/>
    </dgm:pt>
    <dgm:pt modelId="{4D7DEC6E-424E-4A7D-BBE6-B07929659F26}" type="pres">
      <dgm:prSet presAssocID="{767EE3A0-0EAE-4469-B302-41FA793BBB0C}" presName="node" presStyleLbl="revTx" presStyleIdx="1" presStyleCnt="7">
        <dgm:presLayoutVars>
          <dgm:bulletEnabled val="1"/>
        </dgm:presLayoutVars>
      </dgm:prSet>
      <dgm:spPr/>
    </dgm:pt>
    <dgm:pt modelId="{5C9CAD53-43C6-4AA4-BEE0-D996897BBAFA}" type="pres">
      <dgm:prSet presAssocID="{09D03D71-FA8E-405F-95A5-A0B4D869E376}" presName="sibTrans" presStyleLbl="node1" presStyleIdx="1" presStyleCnt="7"/>
      <dgm:spPr/>
    </dgm:pt>
    <dgm:pt modelId="{97D0B135-0FB3-4FB8-ADBF-DB711623DD65}" type="pres">
      <dgm:prSet presAssocID="{EB6DCFDE-B43E-4674-8A7D-152C5D088019}" presName="dummy" presStyleCnt="0"/>
      <dgm:spPr/>
    </dgm:pt>
    <dgm:pt modelId="{AA43B39C-CC55-46F4-A2BE-E86A0F19433A}" type="pres">
      <dgm:prSet presAssocID="{EB6DCFDE-B43E-4674-8A7D-152C5D088019}" presName="node" presStyleLbl="revTx" presStyleIdx="2" presStyleCnt="7">
        <dgm:presLayoutVars>
          <dgm:bulletEnabled val="1"/>
        </dgm:presLayoutVars>
      </dgm:prSet>
      <dgm:spPr/>
    </dgm:pt>
    <dgm:pt modelId="{423463BA-47C8-432B-8D55-75C33CFEC8B0}" type="pres">
      <dgm:prSet presAssocID="{89DA1CB3-3818-4E7D-B0CB-7323449B1C0D}" presName="sibTrans" presStyleLbl="node1" presStyleIdx="2" presStyleCnt="7"/>
      <dgm:spPr/>
    </dgm:pt>
    <dgm:pt modelId="{1CD7462B-16D0-424A-B11F-A9827B57A167}" type="pres">
      <dgm:prSet presAssocID="{4E73DF10-AFD9-451F-A9ED-1ACA1AFD1AF8}" presName="dummy" presStyleCnt="0"/>
      <dgm:spPr/>
    </dgm:pt>
    <dgm:pt modelId="{9012393E-0C7D-47B8-A6B0-478B1EE918FC}" type="pres">
      <dgm:prSet presAssocID="{4E73DF10-AFD9-451F-A9ED-1ACA1AFD1AF8}" presName="node" presStyleLbl="revTx" presStyleIdx="3" presStyleCnt="7">
        <dgm:presLayoutVars>
          <dgm:bulletEnabled val="1"/>
        </dgm:presLayoutVars>
      </dgm:prSet>
      <dgm:spPr/>
    </dgm:pt>
    <dgm:pt modelId="{188E6D01-EC3F-404B-B831-75BD62FB1921}" type="pres">
      <dgm:prSet presAssocID="{8764F6E3-41EC-4A60-BCE6-9E0829498647}" presName="sibTrans" presStyleLbl="node1" presStyleIdx="3" presStyleCnt="7"/>
      <dgm:spPr/>
    </dgm:pt>
    <dgm:pt modelId="{EEC3DBA2-41FB-47B5-A798-11EA2DD6E365}" type="pres">
      <dgm:prSet presAssocID="{C406D1C7-C883-4495-9031-E3DDBD68BA31}" presName="dummy" presStyleCnt="0"/>
      <dgm:spPr/>
    </dgm:pt>
    <dgm:pt modelId="{73A1BF1F-263C-4FF0-AB19-89E70A2738D5}" type="pres">
      <dgm:prSet presAssocID="{C406D1C7-C883-4495-9031-E3DDBD68BA31}" presName="node" presStyleLbl="revTx" presStyleIdx="4" presStyleCnt="7">
        <dgm:presLayoutVars>
          <dgm:bulletEnabled val="1"/>
        </dgm:presLayoutVars>
      </dgm:prSet>
      <dgm:spPr/>
    </dgm:pt>
    <dgm:pt modelId="{C5ED947A-6F8B-4B94-A964-9612CBF11BD0}" type="pres">
      <dgm:prSet presAssocID="{1A835D7E-5FF2-4FDF-BE58-2B74300F6E34}" presName="sibTrans" presStyleLbl="node1" presStyleIdx="4" presStyleCnt="7"/>
      <dgm:spPr/>
    </dgm:pt>
    <dgm:pt modelId="{9EBC3AFD-FF56-4EA4-AABC-ABC41DD04EF4}" type="pres">
      <dgm:prSet presAssocID="{94715474-D6ED-4BF0-95F9-263946702FBD}" presName="dummy" presStyleCnt="0"/>
      <dgm:spPr/>
    </dgm:pt>
    <dgm:pt modelId="{CA9F1663-03CC-471B-BB6A-6FA8CEB9AA05}" type="pres">
      <dgm:prSet presAssocID="{94715474-D6ED-4BF0-95F9-263946702FBD}" presName="node" presStyleLbl="revTx" presStyleIdx="5" presStyleCnt="7">
        <dgm:presLayoutVars>
          <dgm:bulletEnabled val="1"/>
        </dgm:presLayoutVars>
      </dgm:prSet>
      <dgm:spPr/>
    </dgm:pt>
    <dgm:pt modelId="{B0141C3C-7885-45C2-8151-A5150B9A1F9B}" type="pres">
      <dgm:prSet presAssocID="{C0B25EF3-49DD-4867-A2D7-A22A7CC4C876}" presName="sibTrans" presStyleLbl="node1" presStyleIdx="5" presStyleCnt="7"/>
      <dgm:spPr/>
    </dgm:pt>
    <dgm:pt modelId="{AA2BDAB0-AAE1-4526-841D-76CFC586BF1E}" type="pres">
      <dgm:prSet presAssocID="{0D269882-0810-4522-8CD3-4FD1BEEA41D3}" presName="dummy" presStyleCnt="0"/>
      <dgm:spPr/>
    </dgm:pt>
    <dgm:pt modelId="{F8A48F76-C8C6-4BA5-81D6-45E7D8A60A94}" type="pres">
      <dgm:prSet presAssocID="{0D269882-0810-4522-8CD3-4FD1BEEA41D3}" presName="node" presStyleLbl="revTx" presStyleIdx="6" presStyleCnt="7">
        <dgm:presLayoutVars>
          <dgm:bulletEnabled val="1"/>
        </dgm:presLayoutVars>
      </dgm:prSet>
      <dgm:spPr/>
    </dgm:pt>
    <dgm:pt modelId="{75CAE04E-0766-43C1-899F-C8E4032DE2B5}" type="pres">
      <dgm:prSet presAssocID="{CC7AC709-8E55-4A7F-8C44-82DABDD3EEA1}" presName="sibTrans" presStyleLbl="node1" presStyleIdx="6" presStyleCnt="7"/>
      <dgm:spPr/>
    </dgm:pt>
  </dgm:ptLst>
  <dgm:cxnLst>
    <dgm:cxn modelId="{43FA446C-4EAF-43B6-A617-C5932A1BECB1}" type="presOf" srcId="{09D03D71-FA8E-405F-95A5-A0B4D869E376}" destId="{5C9CAD53-43C6-4AA4-BEE0-D996897BBAFA}" srcOrd="0" destOrd="0" presId="urn:microsoft.com/office/officeart/2005/8/layout/cycle1"/>
    <dgm:cxn modelId="{3941368E-27CD-4B79-BEB3-85E571851509}" type="presOf" srcId="{0D269882-0810-4522-8CD3-4FD1BEEA41D3}" destId="{F8A48F76-C8C6-4BA5-81D6-45E7D8A60A94}" srcOrd="0" destOrd="0" presId="urn:microsoft.com/office/officeart/2005/8/layout/cycle1"/>
    <dgm:cxn modelId="{29BBDF6F-FDCC-4DF6-B4E6-5B622B680224}" type="presOf" srcId="{8764F6E3-41EC-4A60-BCE6-9E0829498647}" destId="{188E6D01-EC3F-404B-B831-75BD62FB1921}" srcOrd="0" destOrd="0" presId="urn:microsoft.com/office/officeart/2005/8/layout/cycle1"/>
    <dgm:cxn modelId="{7FB26BD4-605A-4C94-B90C-9845E3CF3FEA}" srcId="{877DCB02-6489-4B5D-81EA-1A55360CBE09}" destId="{94715474-D6ED-4BF0-95F9-263946702FBD}" srcOrd="5" destOrd="0" parTransId="{3A86F378-DBE4-4F51-83FC-9CE660BF24BF}" sibTransId="{C0B25EF3-49DD-4867-A2D7-A22A7CC4C876}"/>
    <dgm:cxn modelId="{4313D144-03CB-4C3C-9F61-1E50D56DEE97}" type="presOf" srcId="{EB6DCFDE-B43E-4674-8A7D-152C5D088019}" destId="{AA43B39C-CC55-46F4-A2BE-E86A0F19433A}" srcOrd="0" destOrd="0" presId="urn:microsoft.com/office/officeart/2005/8/layout/cycle1"/>
    <dgm:cxn modelId="{90D1FA0E-E27B-4842-8FB0-A3302838662E}" srcId="{877DCB02-6489-4B5D-81EA-1A55360CBE09}" destId="{767EE3A0-0EAE-4469-B302-41FA793BBB0C}" srcOrd="1" destOrd="0" parTransId="{9145542B-A8A6-4FE7-A378-5E14CA80D3AE}" sibTransId="{09D03D71-FA8E-405F-95A5-A0B4D869E376}"/>
    <dgm:cxn modelId="{6F6DDE1B-3CF3-4AD4-B4BB-681CAA0B225F}" type="presOf" srcId="{C406D1C7-C883-4495-9031-E3DDBD68BA31}" destId="{73A1BF1F-263C-4FF0-AB19-89E70A2738D5}" srcOrd="0" destOrd="0" presId="urn:microsoft.com/office/officeart/2005/8/layout/cycle1"/>
    <dgm:cxn modelId="{BD4D6C0D-2660-4FA4-AD69-73A92683F44F}" type="presOf" srcId="{877DCB02-6489-4B5D-81EA-1A55360CBE09}" destId="{9A49AF91-8975-48EE-9EF3-BE919F595C47}" srcOrd="0" destOrd="0" presId="urn:microsoft.com/office/officeart/2005/8/layout/cycle1"/>
    <dgm:cxn modelId="{8B7A92DE-29DE-45FF-82A0-3F0A8F7E3768}" type="presOf" srcId="{CC7AC709-8E55-4A7F-8C44-82DABDD3EEA1}" destId="{75CAE04E-0766-43C1-899F-C8E4032DE2B5}" srcOrd="0" destOrd="0" presId="urn:microsoft.com/office/officeart/2005/8/layout/cycle1"/>
    <dgm:cxn modelId="{DEAB6F26-34A7-49EA-B874-F1835772F394}" type="presOf" srcId="{C0B25EF3-49DD-4867-A2D7-A22A7CC4C876}" destId="{B0141C3C-7885-45C2-8151-A5150B9A1F9B}" srcOrd="0" destOrd="0" presId="urn:microsoft.com/office/officeart/2005/8/layout/cycle1"/>
    <dgm:cxn modelId="{18329BC6-A24F-47F8-A35B-39888D445EEB}" type="presOf" srcId="{94715474-D6ED-4BF0-95F9-263946702FBD}" destId="{CA9F1663-03CC-471B-BB6A-6FA8CEB9AA05}" srcOrd="0" destOrd="0" presId="urn:microsoft.com/office/officeart/2005/8/layout/cycle1"/>
    <dgm:cxn modelId="{C484F79B-616A-4FDB-B01C-C34C7CF1BB4A}" type="presOf" srcId="{4E73DF10-AFD9-451F-A9ED-1ACA1AFD1AF8}" destId="{9012393E-0C7D-47B8-A6B0-478B1EE918FC}" srcOrd="0" destOrd="0" presId="urn:microsoft.com/office/officeart/2005/8/layout/cycle1"/>
    <dgm:cxn modelId="{BFEF487D-DE5F-4DAF-9B52-9724C4915FA2}" type="presOf" srcId="{89DA1CB3-3818-4E7D-B0CB-7323449B1C0D}" destId="{423463BA-47C8-432B-8D55-75C33CFEC8B0}" srcOrd="0" destOrd="0" presId="urn:microsoft.com/office/officeart/2005/8/layout/cycle1"/>
    <dgm:cxn modelId="{4D7D8347-9A8A-485B-A8BD-B89F12C18FD1}" srcId="{877DCB02-6489-4B5D-81EA-1A55360CBE09}" destId="{9BA5F8BE-0822-4D9E-B31F-3B560D7558A0}" srcOrd="0" destOrd="0" parTransId="{25A72AB6-5153-45F6-AD41-5D230F03ACDC}" sibTransId="{0A5FB432-6C85-40D2-9555-1935D23CCBA0}"/>
    <dgm:cxn modelId="{3A6E5F8C-2FC3-4FE4-BEB6-A4B75AD9386D}" srcId="{877DCB02-6489-4B5D-81EA-1A55360CBE09}" destId="{4E73DF10-AFD9-451F-A9ED-1ACA1AFD1AF8}" srcOrd="3" destOrd="0" parTransId="{6E0554C9-502D-42C7-BAD2-4FE567D42B1C}" sibTransId="{8764F6E3-41EC-4A60-BCE6-9E0829498647}"/>
    <dgm:cxn modelId="{0B865717-E9BD-4B54-BEDA-B3D6B5200B7D}" type="presOf" srcId="{767EE3A0-0EAE-4469-B302-41FA793BBB0C}" destId="{4D7DEC6E-424E-4A7D-BBE6-B07929659F26}" srcOrd="0" destOrd="0" presId="urn:microsoft.com/office/officeart/2005/8/layout/cycle1"/>
    <dgm:cxn modelId="{8005A049-590E-4250-8424-367E0D462594}" srcId="{877DCB02-6489-4B5D-81EA-1A55360CBE09}" destId="{0D269882-0810-4522-8CD3-4FD1BEEA41D3}" srcOrd="6" destOrd="0" parTransId="{E7E18A98-7815-404B-930A-CB219074C856}" sibTransId="{CC7AC709-8E55-4A7F-8C44-82DABDD3EEA1}"/>
    <dgm:cxn modelId="{921D4F64-94C8-462E-A36C-32EB2F13849C}" srcId="{877DCB02-6489-4B5D-81EA-1A55360CBE09}" destId="{C406D1C7-C883-4495-9031-E3DDBD68BA31}" srcOrd="4" destOrd="0" parTransId="{275166DC-5BFC-4ADB-BBBC-F9E0E2BD5BE5}" sibTransId="{1A835D7E-5FF2-4FDF-BE58-2B74300F6E34}"/>
    <dgm:cxn modelId="{D1D9C49E-2402-44CB-A5A2-ACE29072DF30}" srcId="{877DCB02-6489-4B5D-81EA-1A55360CBE09}" destId="{EB6DCFDE-B43E-4674-8A7D-152C5D088019}" srcOrd="2" destOrd="0" parTransId="{A08D021F-0D23-4064-A0EE-FD48DDD481E7}" sibTransId="{89DA1CB3-3818-4E7D-B0CB-7323449B1C0D}"/>
    <dgm:cxn modelId="{2310F291-85FA-490C-9DED-BF18EE74E381}" type="presOf" srcId="{0A5FB432-6C85-40D2-9555-1935D23CCBA0}" destId="{EC7660BB-1BEC-490D-9DD8-9C4717A08812}" srcOrd="0" destOrd="0" presId="urn:microsoft.com/office/officeart/2005/8/layout/cycle1"/>
    <dgm:cxn modelId="{29455169-F095-48AA-8A1C-2B72A29FEB57}" type="presOf" srcId="{1A835D7E-5FF2-4FDF-BE58-2B74300F6E34}" destId="{C5ED947A-6F8B-4B94-A964-9612CBF11BD0}" srcOrd="0" destOrd="0" presId="urn:microsoft.com/office/officeart/2005/8/layout/cycle1"/>
    <dgm:cxn modelId="{7F8F7F5B-BF4B-485E-B6F4-358BDAA5A27A}" type="presOf" srcId="{9BA5F8BE-0822-4D9E-B31F-3B560D7558A0}" destId="{1034A80B-874C-4ACD-8743-AADF7BB80834}" srcOrd="0" destOrd="0" presId="urn:microsoft.com/office/officeart/2005/8/layout/cycle1"/>
    <dgm:cxn modelId="{C57C21AC-88BA-431D-97EC-61E58CA1914A}" type="presParOf" srcId="{9A49AF91-8975-48EE-9EF3-BE919F595C47}" destId="{FC45F647-4BA9-4203-B157-66E53DF2DFD6}" srcOrd="0" destOrd="0" presId="urn:microsoft.com/office/officeart/2005/8/layout/cycle1"/>
    <dgm:cxn modelId="{F6217A96-029D-4496-8A19-0A1359218A43}" type="presParOf" srcId="{9A49AF91-8975-48EE-9EF3-BE919F595C47}" destId="{1034A80B-874C-4ACD-8743-AADF7BB80834}" srcOrd="1" destOrd="0" presId="urn:microsoft.com/office/officeart/2005/8/layout/cycle1"/>
    <dgm:cxn modelId="{53D9CE28-4605-456D-A302-B56981673CCE}" type="presParOf" srcId="{9A49AF91-8975-48EE-9EF3-BE919F595C47}" destId="{EC7660BB-1BEC-490D-9DD8-9C4717A08812}" srcOrd="2" destOrd="0" presId="urn:microsoft.com/office/officeart/2005/8/layout/cycle1"/>
    <dgm:cxn modelId="{101E6126-94A5-4095-9251-B52D8BE0A09C}" type="presParOf" srcId="{9A49AF91-8975-48EE-9EF3-BE919F595C47}" destId="{74CE6614-FEE0-4903-9D86-A2592AD5B7A1}" srcOrd="3" destOrd="0" presId="urn:microsoft.com/office/officeart/2005/8/layout/cycle1"/>
    <dgm:cxn modelId="{46866DA8-E76A-47A0-9306-46ABBB1473C3}" type="presParOf" srcId="{9A49AF91-8975-48EE-9EF3-BE919F595C47}" destId="{4D7DEC6E-424E-4A7D-BBE6-B07929659F26}" srcOrd="4" destOrd="0" presId="urn:microsoft.com/office/officeart/2005/8/layout/cycle1"/>
    <dgm:cxn modelId="{4465A337-62A0-4C8C-ABAA-E9DCEF6D2199}" type="presParOf" srcId="{9A49AF91-8975-48EE-9EF3-BE919F595C47}" destId="{5C9CAD53-43C6-4AA4-BEE0-D996897BBAFA}" srcOrd="5" destOrd="0" presId="urn:microsoft.com/office/officeart/2005/8/layout/cycle1"/>
    <dgm:cxn modelId="{DCC05C7B-FAB4-4A60-A833-3D65714E3549}" type="presParOf" srcId="{9A49AF91-8975-48EE-9EF3-BE919F595C47}" destId="{97D0B135-0FB3-4FB8-ADBF-DB711623DD65}" srcOrd="6" destOrd="0" presId="urn:microsoft.com/office/officeart/2005/8/layout/cycle1"/>
    <dgm:cxn modelId="{46B6EC0F-77D5-4ADB-ABDC-DF53CDD11A01}" type="presParOf" srcId="{9A49AF91-8975-48EE-9EF3-BE919F595C47}" destId="{AA43B39C-CC55-46F4-A2BE-E86A0F19433A}" srcOrd="7" destOrd="0" presId="urn:microsoft.com/office/officeart/2005/8/layout/cycle1"/>
    <dgm:cxn modelId="{FA0C8253-91FA-4876-98CF-03BD98074A19}" type="presParOf" srcId="{9A49AF91-8975-48EE-9EF3-BE919F595C47}" destId="{423463BA-47C8-432B-8D55-75C33CFEC8B0}" srcOrd="8" destOrd="0" presId="urn:microsoft.com/office/officeart/2005/8/layout/cycle1"/>
    <dgm:cxn modelId="{AFB777EE-A444-4F3D-A7CF-80002823DED4}" type="presParOf" srcId="{9A49AF91-8975-48EE-9EF3-BE919F595C47}" destId="{1CD7462B-16D0-424A-B11F-A9827B57A167}" srcOrd="9" destOrd="0" presId="urn:microsoft.com/office/officeart/2005/8/layout/cycle1"/>
    <dgm:cxn modelId="{8B9C9B92-1F29-470E-9F01-5CC9FC7DD562}" type="presParOf" srcId="{9A49AF91-8975-48EE-9EF3-BE919F595C47}" destId="{9012393E-0C7D-47B8-A6B0-478B1EE918FC}" srcOrd="10" destOrd="0" presId="urn:microsoft.com/office/officeart/2005/8/layout/cycle1"/>
    <dgm:cxn modelId="{CAFC1ECE-CAAF-426A-9AA9-E983A94D92B9}" type="presParOf" srcId="{9A49AF91-8975-48EE-9EF3-BE919F595C47}" destId="{188E6D01-EC3F-404B-B831-75BD62FB1921}" srcOrd="11" destOrd="0" presId="urn:microsoft.com/office/officeart/2005/8/layout/cycle1"/>
    <dgm:cxn modelId="{73286279-77E6-4422-9465-9581B9B351C5}" type="presParOf" srcId="{9A49AF91-8975-48EE-9EF3-BE919F595C47}" destId="{EEC3DBA2-41FB-47B5-A798-11EA2DD6E365}" srcOrd="12" destOrd="0" presId="urn:microsoft.com/office/officeart/2005/8/layout/cycle1"/>
    <dgm:cxn modelId="{A86565D6-608F-4443-A510-5150D10C33A4}" type="presParOf" srcId="{9A49AF91-8975-48EE-9EF3-BE919F595C47}" destId="{73A1BF1F-263C-4FF0-AB19-89E70A2738D5}" srcOrd="13" destOrd="0" presId="urn:microsoft.com/office/officeart/2005/8/layout/cycle1"/>
    <dgm:cxn modelId="{14F3197F-5A0D-4A91-BA09-8D5FCF3263CB}" type="presParOf" srcId="{9A49AF91-8975-48EE-9EF3-BE919F595C47}" destId="{C5ED947A-6F8B-4B94-A964-9612CBF11BD0}" srcOrd="14" destOrd="0" presId="urn:microsoft.com/office/officeart/2005/8/layout/cycle1"/>
    <dgm:cxn modelId="{908BC89B-D4F1-40F4-9529-04D09F923FCF}" type="presParOf" srcId="{9A49AF91-8975-48EE-9EF3-BE919F595C47}" destId="{9EBC3AFD-FF56-4EA4-AABC-ABC41DD04EF4}" srcOrd="15" destOrd="0" presId="urn:microsoft.com/office/officeart/2005/8/layout/cycle1"/>
    <dgm:cxn modelId="{7C9F1857-B2F3-41B8-9746-2E5E3BEBA148}" type="presParOf" srcId="{9A49AF91-8975-48EE-9EF3-BE919F595C47}" destId="{CA9F1663-03CC-471B-BB6A-6FA8CEB9AA05}" srcOrd="16" destOrd="0" presId="urn:microsoft.com/office/officeart/2005/8/layout/cycle1"/>
    <dgm:cxn modelId="{627371FA-9728-466D-950C-02B475EA7A51}" type="presParOf" srcId="{9A49AF91-8975-48EE-9EF3-BE919F595C47}" destId="{B0141C3C-7885-45C2-8151-A5150B9A1F9B}" srcOrd="17" destOrd="0" presId="urn:microsoft.com/office/officeart/2005/8/layout/cycle1"/>
    <dgm:cxn modelId="{FD5A92D4-85FE-42A0-A509-541D6461ECFF}" type="presParOf" srcId="{9A49AF91-8975-48EE-9EF3-BE919F595C47}" destId="{AA2BDAB0-AAE1-4526-841D-76CFC586BF1E}" srcOrd="18" destOrd="0" presId="urn:microsoft.com/office/officeart/2005/8/layout/cycle1"/>
    <dgm:cxn modelId="{EFDA19C7-B431-48CF-8D69-F735EF911DF1}" type="presParOf" srcId="{9A49AF91-8975-48EE-9EF3-BE919F595C47}" destId="{F8A48F76-C8C6-4BA5-81D6-45E7D8A60A94}" srcOrd="19" destOrd="0" presId="urn:microsoft.com/office/officeart/2005/8/layout/cycle1"/>
    <dgm:cxn modelId="{39507D9C-EB39-46D7-9BDF-5209A162E7F2}" type="presParOf" srcId="{9A49AF91-8975-48EE-9EF3-BE919F595C47}" destId="{75CAE04E-0766-43C1-899F-C8E4032DE2B5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1052372-EF0C-490F-98E9-C8D37A2CB9B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D54EBB3D-3DE8-46B0-A7A7-0278B1E39582}">
      <dgm:prSet/>
      <dgm:spPr/>
      <dgm:t>
        <a:bodyPr/>
        <a:lstStyle/>
        <a:p>
          <a:endParaRPr lang="ru-RU"/>
        </a:p>
      </dgm:t>
    </dgm:pt>
    <dgm:pt modelId="{B7C99171-8258-41E0-ACF5-8BFBF1505BD4}" type="parTrans" cxnId="{5197EE58-DEF9-4068-B056-7AE0910D8467}">
      <dgm:prSet/>
      <dgm:spPr/>
    </dgm:pt>
    <dgm:pt modelId="{965D49D4-5965-4738-AD95-FC1C0AC4BE8C}" type="sibTrans" cxnId="{5197EE58-DEF9-4068-B056-7AE0910D8467}">
      <dgm:prSet/>
      <dgm:spPr/>
    </dgm:pt>
    <dgm:pt modelId="{557A477F-E7B3-4EEB-9D27-3ACD20A1A471}">
      <dgm:prSet/>
      <dgm:spPr/>
      <dgm:t>
        <a:bodyPr/>
        <a:lstStyle/>
        <a:p>
          <a:endParaRPr lang="ru-RU"/>
        </a:p>
      </dgm:t>
    </dgm:pt>
    <dgm:pt modelId="{6BA79C23-1438-43C0-B34C-61EA9FB605B7}" type="parTrans" cxnId="{CFB0B745-AF49-4F4B-9B48-0A680B86623F}">
      <dgm:prSet/>
      <dgm:spPr/>
    </dgm:pt>
    <dgm:pt modelId="{A929A19F-4C2D-4EF5-8F4C-807B38C20250}" type="sibTrans" cxnId="{CFB0B745-AF49-4F4B-9B48-0A680B86623F}">
      <dgm:prSet/>
      <dgm:spPr/>
    </dgm:pt>
    <dgm:pt modelId="{22B9624D-772F-4FE8-B3BC-1E7F77E4C940}">
      <dgm:prSet/>
      <dgm:spPr/>
      <dgm:t>
        <a:bodyPr/>
        <a:lstStyle/>
        <a:p>
          <a:endParaRPr lang="ru-RU"/>
        </a:p>
      </dgm:t>
    </dgm:pt>
    <dgm:pt modelId="{5FDE2232-C3BB-4D22-9110-EAD8BCE250DE}" type="parTrans" cxnId="{13F8EF00-485F-4E3D-BC9C-8E235F7C16BB}">
      <dgm:prSet/>
      <dgm:spPr/>
    </dgm:pt>
    <dgm:pt modelId="{8534D25B-8803-4AFE-B8EC-5745E6860ECE}" type="sibTrans" cxnId="{13F8EF00-485F-4E3D-BC9C-8E235F7C16BB}">
      <dgm:prSet/>
      <dgm:spPr/>
    </dgm:pt>
    <dgm:pt modelId="{37D524E7-B1AF-41A5-A2A4-314F5C639886}">
      <dgm:prSet/>
      <dgm:spPr/>
      <dgm:t>
        <a:bodyPr/>
        <a:lstStyle/>
        <a:p>
          <a:endParaRPr lang="ru-RU"/>
        </a:p>
      </dgm:t>
    </dgm:pt>
    <dgm:pt modelId="{CBC290C0-F61F-4F6F-87F1-FAAF9828477B}" type="parTrans" cxnId="{0A568764-8B61-4699-92A1-F2BF712EC5F3}">
      <dgm:prSet/>
      <dgm:spPr/>
    </dgm:pt>
    <dgm:pt modelId="{3730A30F-13F1-4CA2-B512-44B6796D2569}" type="sibTrans" cxnId="{0A568764-8B61-4699-92A1-F2BF712EC5F3}">
      <dgm:prSet/>
      <dgm:spPr/>
    </dgm:pt>
    <dgm:pt modelId="{31D3C0AC-4C18-4285-9C38-9932803514B8}">
      <dgm:prSet/>
      <dgm:spPr/>
      <dgm:t>
        <a:bodyPr/>
        <a:lstStyle/>
        <a:p>
          <a:endParaRPr lang="ru-RU"/>
        </a:p>
      </dgm:t>
    </dgm:pt>
    <dgm:pt modelId="{9B00F1AA-DC1A-40FA-B3A1-2B29B3AA4E93}" type="parTrans" cxnId="{FFEAE983-A68D-4B78-870A-5072E2EDB5A1}">
      <dgm:prSet/>
      <dgm:spPr/>
    </dgm:pt>
    <dgm:pt modelId="{C7B35AA5-E503-4897-8E92-297512492AA9}" type="sibTrans" cxnId="{FFEAE983-A68D-4B78-870A-5072E2EDB5A1}">
      <dgm:prSet/>
      <dgm:spPr/>
    </dgm:pt>
    <dgm:pt modelId="{67FEEB8E-2504-415E-8F22-8D0549A5F5E8}">
      <dgm:prSet/>
      <dgm:spPr/>
      <dgm:t>
        <a:bodyPr/>
        <a:lstStyle/>
        <a:p>
          <a:endParaRPr lang="ru-RU"/>
        </a:p>
      </dgm:t>
    </dgm:pt>
    <dgm:pt modelId="{7EDD2C01-6A8E-4BD8-B160-AB9A7DE71A60}" type="parTrans" cxnId="{605F076C-E2C4-411F-ABE1-FA6D7E434075}">
      <dgm:prSet/>
      <dgm:spPr/>
    </dgm:pt>
    <dgm:pt modelId="{0871F135-A3AC-4D70-9795-627EA029487F}" type="sibTrans" cxnId="{605F076C-E2C4-411F-ABE1-FA6D7E434075}">
      <dgm:prSet/>
      <dgm:spPr/>
    </dgm:pt>
    <dgm:pt modelId="{DC3CC427-D45C-4858-B785-2EF00A7F9D47}">
      <dgm:prSet/>
      <dgm:spPr/>
      <dgm:t>
        <a:bodyPr/>
        <a:lstStyle/>
        <a:p>
          <a:endParaRPr lang="ru-RU"/>
        </a:p>
      </dgm:t>
    </dgm:pt>
    <dgm:pt modelId="{025F5741-2B23-4077-9C1B-682841BE5905}" type="parTrans" cxnId="{B9316F39-7710-4C16-ABF4-9063ACDDA96B}">
      <dgm:prSet/>
      <dgm:spPr/>
    </dgm:pt>
    <dgm:pt modelId="{738736BB-9E48-4E98-8E95-2EE97FD72B0B}" type="sibTrans" cxnId="{B9316F39-7710-4C16-ABF4-9063ACDDA96B}">
      <dgm:prSet/>
      <dgm:spPr/>
    </dgm:pt>
    <dgm:pt modelId="{0053BBA3-72DE-46A4-AF2F-256A79F0007C}" type="pres">
      <dgm:prSet presAssocID="{01052372-EF0C-490F-98E9-C8D37A2CB9B2}" presName="cycle" presStyleCnt="0">
        <dgm:presLayoutVars>
          <dgm:dir val="rev"/>
          <dgm:resizeHandles val="exact"/>
        </dgm:presLayoutVars>
      </dgm:prSet>
      <dgm:spPr/>
    </dgm:pt>
    <dgm:pt modelId="{85D65841-46CA-4D92-966D-149FB0D95AA8}" type="pres">
      <dgm:prSet presAssocID="{D54EBB3D-3DE8-46B0-A7A7-0278B1E39582}" presName="dummy" presStyleCnt="0"/>
      <dgm:spPr/>
    </dgm:pt>
    <dgm:pt modelId="{DA2402D2-BF34-4ED7-94A9-B134CA613467}" type="pres">
      <dgm:prSet presAssocID="{D54EBB3D-3DE8-46B0-A7A7-0278B1E39582}" presName="node" presStyleLbl="revTx" presStyleIdx="0" presStyleCnt="7">
        <dgm:presLayoutVars>
          <dgm:bulletEnabled val="1"/>
        </dgm:presLayoutVars>
      </dgm:prSet>
      <dgm:spPr/>
    </dgm:pt>
    <dgm:pt modelId="{C49AAA50-DCB4-4F65-A0A3-F4E15C0CCDB4}" type="pres">
      <dgm:prSet presAssocID="{965D49D4-5965-4738-AD95-FC1C0AC4BE8C}" presName="sibTrans" presStyleLbl="node1" presStyleIdx="0" presStyleCnt="7"/>
      <dgm:spPr/>
    </dgm:pt>
    <dgm:pt modelId="{EAA2EDE3-1BC7-4200-BE54-21181C2729EB}" type="pres">
      <dgm:prSet presAssocID="{557A477F-E7B3-4EEB-9D27-3ACD20A1A471}" presName="dummy" presStyleCnt="0"/>
      <dgm:spPr/>
    </dgm:pt>
    <dgm:pt modelId="{D240D6AA-7E25-49A2-88E2-A2EC9E05DA5E}" type="pres">
      <dgm:prSet presAssocID="{557A477F-E7B3-4EEB-9D27-3ACD20A1A471}" presName="node" presStyleLbl="revTx" presStyleIdx="1" presStyleCnt="7">
        <dgm:presLayoutVars>
          <dgm:bulletEnabled val="1"/>
        </dgm:presLayoutVars>
      </dgm:prSet>
      <dgm:spPr/>
    </dgm:pt>
    <dgm:pt modelId="{6696D096-D8B0-4EFB-8D1D-DF5934E65FFD}" type="pres">
      <dgm:prSet presAssocID="{A929A19F-4C2D-4EF5-8F4C-807B38C20250}" presName="sibTrans" presStyleLbl="node1" presStyleIdx="1" presStyleCnt="7"/>
      <dgm:spPr/>
    </dgm:pt>
    <dgm:pt modelId="{E64EE4E8-0066-4560-BCB0-28D316EA01C2}" type="pres">
      <dgm:prSet presAssocID="{22B9624D-772F-4FE8-B3BC-1E7F77E4C940}" presName="dummy" presStyleCnt="0"/>
      <dgm:spPr/>
    </dgm:pt>
    <dgm:pt modelId="{9C8A14DC-F7CA-40CA-8BB1-32EC84FE48A4}" type="pres">
      <dgm:prSet presAssocID="{22B9624D-772F-4FE8-B3BC-1E7F77E4C940}" presName="node" presStyleLbl="revTx" presStyleIdx="2" presStyleCnt="7">
        <dgm:presLayoutVars>
          <dgm:bulletEnabled val="1"/>
        </dgm:presLayoutVars>
      </dgm:prSet>
      <dgm:spPr/>
    </dgm:pt>
    <dgm:pt modelId="{57787853-FAA7-4078-A2FA-03F94274864B}" type="pres">
      <dgm:prSet presAssocID="{8534D25B-8803-4AFE-B8EC-5745E6860ECE}" presName="sibTrans" presStyleLbl="node1" presStyleIdx="2" presStyleCnt="7"/>
      <dgm:spPr/>
    </dgm:pt>
    <dgm:pt modelId="{EBA96FDB-BA33-4637-98F6-5B92C1C41AEC}" type="pres">
      <dgm:prSet presAssocID="{37D524E7-B1AF-41A5-A2A4-314F5C639886}" presName="dummy" presStyleCnt="0"/>
      <dgm:spPr/>
    </dgm:pt>
    <dgm:pt modelId="{A15486F8-5DC9-472D-95F3-1C4C36A196B7}" type="pres">
      <dgm:prSet presAssocID="{37D524E7-B1AF-41A5-A2A4-314F5C639886}" presName="node" presStyleLbl="revTx" presStyleIdx="3" presStyleCnt="7">
        <dgm:presLayoutVars>
          <dgm:bulletEnabled val="1"/>
        </dgm:presLayoutVars>
      </dgm:prSet>
      <dgm:spPr/>
    </dgm:pt>
    <dgm:pt modelId="{B965DBE1-F0D8-4D2B-8C23-C06D16FE016D}" type="pres">
      <dgm:prSet presAssocID="{3730A30F-13F1-4CA2-B512-44B6796D2569}" presName="sibTrans" presStyleLbl="node1" presStyleIdx="3" presStyleCnt="7"/>
      <dgm:spPr/>
    </dgm:pt>
    <dgm:pt modelId="{59F21069-82F4-43E2-9C74-18BA18AFC837}" type="pres">
      <dgm:prSet presAssocID="{31D3C0AC-4C18-4285-9C38-9932803514B8}" presName="dummy" presStyleCnt="0"/>
      <dgm:spPr/>
    </dgm:pt>
    <dgm:pt modelId="{DEC5CFAA-733E-4ED0-A470-DA8490A08AB7}" type="pres">
      <dgm:prSet presAssocID="{31D3C0AC-4C18-4285-9C38-9932803514B8}" presName="node" presStyleLbl="revTx" presStyleIdx="4" presStyleCnt="7">
        <dgm:presLayoutVars>
          <dgm:bulletEnabled val="1"/>
        </dgm:presLayoutVars>
      </dgm:prSet>
      <dgm:spPr/>
    </dgm:pt>
    <dgm:pt modelId="{A2E44B57-AFF4-4D35-8CFA-BE901299F979}" type="pres">
      <dgm:prSet presAssocID="{C7B35AA5-E503-4897-8E92-297512492AA9}" presName="sibTrans" presStyleLbl="node1" presStyleIdx="4" presStyleCnt="7"/>
      <dgm:spPr/>
    </dgm:pt>
    <dgm:pt modelId="{6533FF82-06C0-4F1E-8590-FAD675F01CA9}" type="pres">
      <dgm:prSet presAssocID="{67FEEB8E-2504-415E-8F22-8D0549A5F5E8}" presName="dummy" presStyleCnt="0"/>
      <dgm:spPr/>
    </dgm:pt>
    <dgm:pt modelId="{5808E090-8542-4466-B7AE-2F46FDB0707E}" type="pres">
      <dgm:prSet presAssocID="{67FEEB8E-2504-415E-8F22-8D0549A5F5E8}" presName="node" presStyleLbl="revTx" presStyleIdx="5" presStyleCnt="7">
        <dgm:presLayoutVars>
          <dgm:bulletEnabled val="1"/>
        </dgm:presLayoutVars>
      </dgm:prSet>
      <dgm:spPr/>
    </dgm:pt>
    <dgm:pt modelId="{A3B69BF4-64EB-4326-85FD-A9018F1931D4}" type="pres">
      <dgm:prSet presAssocID="{0871F135-A3AC-4D70-9795-627EA029487F}" presName="sibTrans" presStyleLbl="node1" presStyleIdx="5" presStyleCnt="7"/>
      <dgm:spPr/>
    </dgm:pt>
    <dgm:pt modelId="{5DCA3375-0AC2-48D0-9B1F-9BBB49A41AE5}" type="pres">
      <dgm:prSet presAssocID="{DC3CC427-D45C-4858-B785-2EF00A7F9D47}" presName="dummy" presStyleCnt="0"/>
      <dgm:spPr/>
    </dgm:pt>
    <dgm:pt modelId="{CD9C2FE1-9025-44B1-A5E9-4B98381638BB}" type="pres">
      <dgm:prSet presAssocID="{DC3CC427-D45C-4858-B785-2EF00A7F9D47}" presName="node" presStyleLbl="revTx" presStyleIdx="6" presStyleCnt="7">
        <dgm:presLayoutVars>
          <dgm:bulletEnabled val="1"/>
        </dgm:presLayoutVars>
      </dgm:prSet>
      <dgm:spPr/>
    </dgm:pt>
    <dgm:pt modelId="{A690791C-B51A-41D4-8D5D-AA1A0F3E46BF}" type="pres">
      <dgm:prSet presAssocID="{738736BB-9E48-4E98-8E95-2EE97FD72B0B}" presName="sibTrans" presStyleLbl="node1" presStyleIdx="6" presStyleCnt="7"/>
      <dgm:spPr/>
    </dgm:pt>
  </dgm:ptLst>
  <dgm:cxnLst>
    <dgm:cxn modelId="{F08C9217-5965-4F89-91CB-E1A1F1B99F2A}" type="presOf" srcId="{738736BB-9E48-4E98-8E95-2EE97FD72B0B}" destId="{A690791C-B51A-41D4-8D5D-AA1A0F3E46BF}" srcOrd="0" destOrd="0" presId="urn:microsoft.com/office/officeart/2005/8/layout/cycle1"/>
    <dgm:cxn modelId="{8D40B0F2-CC39-49BF-833B-A68C3C75BEA0}" type="presOf" srcId="{A929A19F-4C2D-4EF5-8F4C-807B38C20250}" destId="{6696D096-D8B0-4EFB-8D1D-DF5934E65FFD}" srcOrd="0" destOrd="0" presId="urn:microsoft.com/office/officeart/2005/8/layout/cycle1"/>
    <dgm:cxn modelId="{605F076C-E2C4-411F-ABE1-FA6D7E434075}" srcId="{01052372-EF0C-490F-98E9-C8D37A2CB9B2}" destId="{67FEEB8E-2504-415E-8F22-8D0549A5F5E8}" srcOrd="5" destOrd="0" parTransId="{7EDD2C01-6A8E-4BD8-B160-AB9A7DE71A60}" sibTransId="{0871F135-A3AC-4D70-9795-627EA029487F}"/>
    <dgm:cxn modelId="{0A568764-8B61-4699-92A1-F2BF712EC5F3}" srcId="{01052372-EF0C-490F-98E9-C8D37A2CB9B2}" destId="{37D524E7-B1AF-41A5-A2A4-314F5C639886}" srcOrd="3" destOrd="0" parTransId="{CBC290C0-F61F-4F6F-87F1-FAAF9828477B}" sibTransId="{3730A30F-13F1-4CA2-B512-44B6796D2569}"/>
    <dgm:cxn modelId="{C75C9B50-B10F-49C0-BF82-2348FBD28CE5}" type="presOf" srcId="{22B9624D-772F-4FE8-B3BC-1E7F77E4C940}" destId="{9C8A14DC-F7CA-40CA-8BB1-32EC84FE48A4}" srcOrd="0" destOrd="0" presId="urn:microsoft.com/office/officeart/2005/8/layout/cycle1"/>
    <dgm:cxn modelId="{88412A3C-88FD-40DE-B00C-06B9BF4D60D9}" type="presOf" srcId="{965D49D4-5965-4738-AD95-FC1C0AC4BE8C}" destId="{C49AAA50-DCB4-4F65-A0A3-F4E15C0CCDB4}" srcOrd="0" destOrd="0" presId="urn:microsoft.com/office/officeart/2005/8/layout/cycle1"/>
    <dgm:cxn modelId="{F3F71BCA-9E6B-475C-9768-13927B29D533}" type="presOf" srcId="{557A477F-E7B3-4EEB-9D27-3ACD20A1A471}" destId="{D240D6AA-7E25-49A2-88E2-A2EC9E05DA5E}" srcOrd="0" destOrd="0" presId="urn:microsoft.com/office/officeart/2005/8/layout/cycle1"/>
    <dgm:cxn modelId="{595BC4BF-2524-43C5-A91D-0F662A8A6508}" type="presOf" srcId="{8534D25B-8803-4AFE-B8EC-5745E6860ECE}" destId="{57787853-FAA7-4078-A2FA-03F94274864B}" srcOrd="0" destOrd="0" presId="urn:microsoft.com/office/officeart/2005/8/layout/cycle1"/>
    <dgm:cxn modelId="{9503984B-24F7-4ADC-8933-711EC2C0EF4E}" type="presOf" srcId="{37D524E7-B1AF-41A5-A2A4-314F5C639886}" destId="{A15486F8-5DC9-472D-95F3-1C4C36A196B7}" srcOrd="0" destOrd="0" presId="urn:microsoft.com/office/officeart/2005/8/layout/cycle1"/>
    <dgm:cxn modelId="{B9316F39-7710-4C16-ABF4-9063ACDDA96B}" srcId="{01052372-EF0C-490F-98E9-C8D37A2CB9B2}" destId="{DC3CC427-D45C-4858-B785-2EF00A7F9D47}" srcOrd="6" destOrd="0" parTransId="{025F5741-2B23-4077-9C1B-682841BE5905}" sibTransId="{738736BB-9E48-4E98-8E95-2EE97FD72B0B}"/>
    <dgm:cxn modelId="{13F8EF00-485F-4E3D-BC9C-8E235F7C16BB}" srcId="{01052372-EF0C-490F-98E9-C8D37A2CB9B2}" destId="{22B9624D-772F-4FE8-B3BC-1E7F77E4C940}" srcOrd="2" destOrd="0" parTransId="{5FDE2232-C3BB-4D22-9110-EAD8BCE250DE}" sibTransId="{8534D25B-8803-4AFE-B8EC-5745E6860ECE}"/>
    <dgm:cxn modelId="{6B724F3C-A506-4F9E-B359-03CFE9938092}" type="presOf" srcId="{31D3C0AC-4C18-4285-9C38-9932803514B8}" destId="{DEC5CFAA-733E-4ED0-A470-DA8490A08AB7}" srcOrd="0" destOrd="0" presId="urn:microsoft.com/office/officeart/2005/8/layout/cycle1"/>
    <dgm:cxn modelId="{AFFB82A1-2C43-4638-84D0-66C66C885F4C}" type="presOf" srcId="{C7B35AA5-E503-4897-8E92-297512492AA9}" destId="{A2E44B57-AFF4-4D35-8CFA-BE901299F979}" srcOrd="0" destOrd="0" presId="urn:microsoft.com/office/officeart/2005/8/layout/cycle1"/>
    <dgm:cxn modelId="{FFEAE983-A68D-4B78-870A-5072E2EDB5A1}" srcId="{01052372-EF0C-490F-98E9-C8D37A2CB9B2}" destId="{31D3C0AC-4C18-4285-9C38-9932803514B8}" srcOrd="4" destOrd="0" parTransId="{9B00F1AA-DC1A-40FA-B3A1-2B29B3AA4E93}" sibTransId="{C7B35AA5-E503-4897-8E92-297512492AA9}"/>
    <dgm:cxn modelId="{A48F9BAA-E338-477F-92D3-B1B41846B521}" type="presOf" srcId="{DC3CC427-D45C-4858-B785-2EF00A7F9D47}" destId="{CD9C2FE1-9025-44B1-A5E9-4B98381638BB}" srcOrd="0" destOrd="0" presId="urn:microsoft.com/office/officeart/2005/8/layout/cycle1"/>
    <dgm:cxn modelId="{980FF92E-DB07-44CC-8729-9AF09A799844}" type="presOf" srcId="{3730A30F-13F1-4CA2-B512-44B6796D2569}" destId="{B965DBE1-F0D8-4D2B-8C23-C06D16FE016D}" srcOrd="0" destOrd="0" presId="urn:microsoft.com/office/officeart/2005/8/layout/cycle1"/>
    <dgm:cxn modelId="{179C0D81-211F-4602-B5D1-FC31B5EF5468}" type="presOf" srcId="{0871F135-A3AC-4D70-9795-627EA029487F}" destId="{A3B69BF4-64EB-4326-85FD-A9018F1931D4}" srcOrd="0" destOrd="0" presId="urn:microsoft.com/office/officeart/2005/8/layout/cycle1"/>
    <dgm:cxn modelId="{056A4AB3-BF81-4D91-9E1E-1646A5A3420E}" type="presOf" srcId="{67FEEB8E-2504-415E-8F22-8D0549A5F5E8}" destId="{5808E090-8542-4466-B7AE-2F46FDB0707E}" srcOrd="0" destOrd="0" presId="urn:microsoft.com/office/officeart/2005/8/layout/cycle1"/>
    <dgm:cxn modelId="{BAB0EF33-F6C3-4BE9-B25C-773F5F575750}" type="presOf" srcId="{D54EBB3D-3DE8-46B0-A7A7-0278B1E39582}" destId="{DA2402D2-BF34-4ED7-94A9-B134CA613467}" srcOrd="0" destOrd="0" presId="urn:microsoft.com/office/officeart/2005/8/layout/cycle1"/>
    <dgm:cxn modelId="{D53444CF-DBAC-4BF8-A63F-11725FD9DBFA}" type="presOf" srcId="{01052372-EF0C-490F-98E9-C8D37A2CB9B2}" destId="{0053BBA3-72DE-46A4-AF2F-256A79F0007C}" srcOrd="0" destOrd="0" presId="urn:microsoft.com/office/officeart/2005/8/layout/cycle1"/>
    <dgm:cxn modelId="{5197EE58-DEF9-4068-B056-7AE0910D8467}" srcId="{01052372-EF0C-490F-98E9-C8D37A2CB9B2}" destId="{D54EBB3D-3DE8-46B0-A7A7-0278B1E39582}" srcOrd="0" destOrd="0" parTransId="{B7C99171-8258-41E0-ACF5-8BFBF1505BD4}" sibTransId="{965D49D4-5965-4738-AD95-FC1C0AC4BE8C}"/>
    <dgm:cxn modelId="{CFB0B745-AF49-4F4B-9B48-0A680B86623F}" srcId="{01052372-EF0C-490F-98E9-C8D37A2CB9B2}" destId="{557A477F-E7B3-4EEB-9D27-3ACD20A1A471}" srcOrd="1" destOrd="0" parTransId="{6BA79C23-1438-43C0-B34C-61EA9FB605B7}" sibTransId="{A929A19F-4C2D-4EF5-8F4C-807B38C20250}"/>
    <dgm:cxn modelId="{0B3D4F38-FC8C-49C7-85FF-B7696401063D}" type="presParOf" srcId="{0053BBA3-72DE-46A4-AF2F-256A79F0007C}" destId="{85D65841-46CA-4D92-966D-149FB0D95AA8}" srcOrd="0" destOrd="0" presId="urn:microsoft.com/office/officeart/2005/8/layout/cycle1"/>
    <dgm:cxn modelId="{FFF45F71-7A77-4294-B80E-2628B79AD528}" type="presParOf" srcId="{0053BBA3-72DE-46A4-AF2F-256A79F0007C}" destId="{DA2402D2-BF34-4ED7-94A9-B134CA613467}" srcOrd="1" destOrd="0" presId="urn:microsoft.com/office/officeart/2005/8/layout/cycle1"/>
    <dgm:cxn modelId="{AEEE63AB-72CD-4ED3-B68F-CCE0C7B98D8C}" type="presParOf" srcId="{0053BBA3-72DE-46A4-AF2F-256A79F0007C}" destId="{C49AAA50-DCB4-4F65-A0A3-F4E15C0CCDB4}" srcOrd="2" destOrd="0" presId="urn:microsoft.com/office/officeart/2005/8/layout/cycle1"/>
    <dgm:cxn modelId="{33A38369-2D4D-43FF-B2D8-2AD9190D7986}" type="presParOf" srcId="{0053BBA3-72DE-46A4-AF2F-256A79F0007C}" destId="{EAA2EDE3-1BC7-4200-BE54-21181C2729EB}" srcOrd="3" destOrd="0" presId="urn:microsoft.com/office/officeart/2005/8/layout/cycle1"/>
    <dgm:cxn modelId="{F508BB39-664E-404D-9845-727B9EEC4818}" type="presParOf" srcId="{0053BBA3-72DE-46A4-AF2F-256A79F0007C}" destId="{D240D6AA-7E25-49A2-88E2-A2EC9E05DA5E}" srcOrd="4" destOrd="0" presId="urn:microsoft.com/office/officeart/2005/8/layout/cycle1"/>
    <dgm:cxn modelId="{8563828A-E6E4-4972-8EC8-EA5687DDDAE7}" type="presParOf" srcId="{0053BBA3-72DE-46A4-AF2F-256A79F0007C}" destId="{6696D096-D8B0-4EFB-8D1D-DF5934E65FFD}" srcOrd="5" destOrd="0" presId="urn:microsoft.com/office/officeart/2005/8/layout/cycle1"/>
    <dgm:cxn modelId="{8D298945-50AC-402B-AB21-EFD835951E4B}" type="presParOf" srcId="{0053BBA3-72DE-46A4-AF2F-256A79F0007C}" destId="{E64EE4E8-0066-4560-BCB0-28D316EA01C2}" srcOrd="6" destOrd="0" presId="urn:microsoft.com/office/officeart/2005/8/layout/cycle1"/>
    <dgm:cxn modelId="{A65543F9-A3DC-4545-A04C-3AF0E501661C}" type="presParOf" srcId="{0053BBA3-72DE-46A4-AF2F-256A79F0007C}" destId="{9C8A14DC-F7CA-40CA-8BB1-32EC84FE48A4}" srcOrd="7" destOrd="0" presId="urn:microsoft.com/office/officeart/2005/8/layout/cycle1"/>
    <dgm:cxn modelId="{16DF724B-8986-49F1-8D0B-1A35C36803E2}" type="presParOf" srcId="{0053BBA3-72DE-46A4-AF2F-256A79F0007C}" destId="{57787853-FAA7-4078-A2FA-03F94274864B}" srcOrd="8" destOrd="0" presId="urn:microsoft.com/office/officeart/2005/8/layout/cycle1"/>
    <dgm:cxn modelId="{16806FC2-6D15-4E69-8C53-64BB5D3D202A}" type="presParOf" srcId="{0053BBA3-72DE-46A4-AF2F-256A79F0007C}" destId="{EBA96FDB-BA33-4637-98F6-5B92C1C41AEC}" srcOrd="9" destOrd="0" presId="urn:microsoft.com/office/officeart/2005/8/layout/cycle1"/>
    <dgm:cxn modelId="{CD6FDCDD-9594-4E90-9B65-EFCC1E68961F}" type="presParOf" srcId="{0053BBA3-72DE-46A4-AF2F-256A79F0007C}" destId="{A15486F8-5DC9-472D-95F3-1C4C36A196B7}" srcOrd="10" destOrd="0" presId="urn:microsoft.com/office/officeart/2005/8/layout/cycle1"/>
    <dgm:cxn modelId="{F414035D-D3F3-4049-B9BC-0DA482B620AE}" type="presParOf" srcId="{0053BBA3-72DE-46A4-AF2F-256A79F0007C}" destId="{B965DBE1-F0D8-4D2B-8C23-C06D16FE016D}" srcOrd="11" destOrd="0" presId="urn:microsoft.com/office/officeart/2005/8/layout/cycle1"/>
    <dgm:cxn modelId="{80A58B56-06BA-4EF3-9EE4-C75090B4478C}" type="presParOf" srcId="{0053BBA3-72DE-46A4-AF2F-256A79F0007C}" destId="{59F21069-82F4-43E2-9C74-18BA18AFC837}" srcOrd="12" destOrd="0" presId="urn:microsoft.com/office/officeart/2005/8/layout/cycle1"/>
    <dgm:cxn modelId="{5BA05A03-C33C-4A48-BBD5-1FE4C40D79CA}" type="presParOf" srcId="{0053BBA3-72DE-46A4-AF2F-256A79F0007C}" destId="{DEC5CFAA-733E-4ED0-A470-DA8490A08AB7}" srcOrd="13" destOrd="0" presId="urn:microsoft.com/office/officeart/2005/8/layout/cycle1"/>
    <dgm:cxn modelId="{4F1642D9-0E16-41FC-8349-ED147FCA0007}" type="presParOf" srcId="{0053BBA3-72DE-46A4-AF2F-256A79F0007C}" destId="{A2E44B57-AFF4-4D35-8CFA-BE901299F979}" srcOrd="14" destOrd="0" presId="urn:microsoft.com/office/officeart/2005/8/layout/cycle1"/>
    <dgm:cxn modelId="{A7F13FD3-DE18-4B14-93D2-DAD7CFE9DB8D}" type="presParOf" srcId="{0053BBA3-72DE-46A4-AF2F-256A79F0007C}" destId="{6533FF82-06C0-4F1E-8590-FAD675F01CA9}" srcOrd="15" destOrd="0" presId="urn:microsoft.com/office/officeart/2005/8/layout/cycle1"/>
    <dgm:cxn modelId="{F83587B4-1E7B-4160-AF96-F9144C5E411C}" type="presParOf" srcId="{0053BBA3-72DE-46A4-AF2F-256A79F0007C}" destId="{5808E090-8542-4466-B7AE-2F46FDB0707E}" srcOrd="16" destOrd="0" presId="urn:microsoft.com/office/officeart/2005/8/layout/cycle1"/>
    <dgm:cxn modelId="{B24510D8-E6B8-4C42-926B-37D9CAF93627}" type="presParOf" srcId="{0053BBA3-72DE-46A4-AF2F-256A79F0007C}" destId="{A3B69BF4-64EB-4326-85FD-A9018F1931D4}" srcOrd="17" destOrd="0" presId="urn:microsoft.com/office/officeart/2005/8/layout/cycle1"/>
    <dgm:cxn modelId="{0AA33CED-F903-41A9-B90F-95E073036615}" type="presParOf" srcId="{0053BBA3-72DE-46A4-AF2F-256A79F0007C}" destId="{5DCA3375-0AC2-48D0-9B1F-9BBB49A41AE5}" srcOrd="18" destOrd="0" presId="urn:microsoft.com/office/officeart/2005/8/layout/cycle1"/>
    <dgm:cxn modelId="{18B19696-4E20-40F5-BEC1-DB000D513AAF}" type="presParOf" srcId="{0053BBA3-72DE-46A4-AF2F-256A79F0007C}" destId="{CD9C2FE1-9025-44B1-A5E9-4B98381638BB}" srcOrd="19" destOrd="0" presId="urn:microsoft.com/office/officeart/2005/8/layout/cycle1"/>
    <dgm:cxn modelId="{1F3368C7-BCDB-4190-87AC-40CFDDBED6C4}" type="presParOf" srcId="{0053BBA3-72DE-46A4-AF2F-256A79F0007C}" destId="{A690791C-B51A-41D4-8D5D-AA1A0F3E46BF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B962528-4D02-4D09-A73A-D5F01D5ED48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BE984023-D007-4F40-9679-04095E5AB852}">
      <dgm:prSet/>
      <dgm:spPr/>
      <dgm:t>
        <a:bodyPr/>
        <a:lstStyle/>
        <a:p>
          <a:endParaRPr lang="ru-RU"/>
        </a:p>
      </dgm:t>
    </dgm:pt>
    <dgm:pt modelId="{9BEE3B4C-5F3B-4460-89AC-63BE2F4DC849}" type="parTrans" cxnId="{51C6EA17-7CDE-4D44-B978-0BC6B7342234}">
      <dgm:prSet/>
      <dgm:spPr/>
    </dgm:pt>
    <dgm:pt modelId="{63C75B85-9EEF-44BC-A2A0-0C58CE6948DB}" type="sibTrans" cxnId="{51C6EA17-7CDE-4D44-B978-0BC6B7342234}">
      <dgm:prSet/>
      <dgm:spPr/>
    </dgm:pt>
    <dgm:pt modelId="{196D6ED7-6C67-4690-A477-59120E95F32E}">
      <dgm:prSet/>
      <dgm:spPr/>
      <dgm:t>
        <a:bodyPr/>
        <a:lstStyle/>
        <a:p>
          <a:endParaRPr lang="ru-RU"/>
        </a:p>
      </dgm:t>
    </dgm:pt>
    <dgm:pt modelId="{158C8653-1196-4ED0-AA82-6CF6CABC1E24}" type="parTrans" cxnId="{4787A256-1D14-4CE8-8707-9548BB786471}">
      <dgm:prSet/>
      <dgm:spPr/>
    </dgm:pt>
    <dgm:pt modelId="{97E9EEE3-7706-4E17-99C5-EA1BFE00CA10}" type="sibTrans" cxnId="{4787A256-1D14-4CE8-8707-9548BB786471}">
      <dgm:prSet/>
      <dgm:spPr/>
    </dgm:pt>
    <dgm:pt modelId="{EF6C8F39-3FBE-4FCD-B481-09D65145E832}">
      <dgm:prSet/>
      <dgm:spPr/>
      <dgm:t>
        <a:bodyPr/>
        <a:lstStyle/>
        <a:p>
          <a:endParaRPr lang="ru-RU"/>
        </a:p>
      </dgm:t>
    </dgm:pt>
    <dgm:pt modelId="{6BC3ED71-B181-44EF-A26D-29AFDBE3B7F6}" type="parTrans" cxnId="{F2430E36-B083-4E08-AB6A-1AFDD22F4B9B}">
      <dgm:prSet/>
      <dgm:spPr/>
    </dgm:pt>
    <dgm:pt modelId="{B1CEDF28-F7C6-47FB-9D26-D4D8A20BE006}" type="sibTrans" cxnId="{F2430E36-B083-4E08-AB6A-1AFDD22F4B9B}">
      <dgm:prSet/>
      <dgm:spPr/>
    </dgm:pt>
    <dgm:pt modelId="{1B9F193A-4314-4DBF-8681-49DC7C0EC92B}">
      <dgm:prSet/>
      <dgm:spPr/>
      <dgm:t>
        <a:bodyPr/>
        <a:lstStyle/>
        <a:p>
          <a:endParaRPr lang="ru-RU"/>
        </a:p>
      </dgm:t>
    </dgm:pt>
    <dgm:pt modelId="{AE5B327E-3DD5-4A24-A734-59B87CDB2F8A}" type="parTrans" cxnId="{EAB48FA2-B296-4E9D-A8B7-29AC1FF5A9B4}">
      <dgm:prSet/>
      <dgm:spPr/>
    </dgm:pt>
    <dgm:pt modelId="{89A80D92-4D65-426C-884D-A356B8957FC8}" type="sibTrans" cxnId="{EAB48FA2-B296-4E9D-A8B7-29AC1FF5A9B4}">
      <dgm:prSet/>
      <dgm:spPr/>
    </dgm:pt>
    <dgm:pt modelId="{7B8B5E4B-04A5-4527-8F07-7DB243AE6FD2}">
      <dgm:prSet/>
      <dgm:spPr/>
      <dgm:t>
        <a:bodyPr/>
        <a:lstStyle/>
        <a:p>
          <a:endParaRPr lang="ru-RU"/>
        </a:p>
      </dgm:t>
    </dgm:pt>
    <dgm:pt modelId="{A42EC275-6165-43BA-AEED-BBB56398AC6B}" type="parTrans" cxnId="{486CEE06-F998-4AAF-B27F-6214523387A8}">
      <dgm:prSet/>
      <dgm:spPr/>
    </dgm:pt>
    <dgm:pt modelId="{51ECBAFD-C23D-44B4-8434-845CF52C7257}" type="sibTrans" cxnId="{486CEE06-F998-4AAF-B27F-6214523387A8}">
      <dgm:prSet/>
      <dgm:spPr/>
    </dgm:pt>
    <dgm:pt modelId="{C1A435FD-FD03-409A-B40E-01F11C48C673}">
      <dgm:prSet/>
      <dgm:spPr/>
      <dgm:t>
        <a:bodyPr/>
        <a:lstStyle/>
        <a:p>
          <a:endParaRPr lang="ru-RU"/>
        </a:p>
      </dgm:t>
    </dgm:pt>
    <dgm:pt modelId="{CC0EA28F-4472-4EFE-87EC-16626EAA7B95}" type="parTrans" cxnId="{B63497B7-C10F-46A2-9333-A605F2FD68E7}">
      <dgm:prSet/>
      <dgm:spPr/>
    </dgm:pt>
    <dgm:pt modelId="{309E619D-F678-4E95-84AB-62C4D908FF93}" type="sibTrans" cxnId="{B63497B7-C10F-46A2-9333-A605F2FD68E7}">
      <dgm:prSet/>
      <dgm:spPr/>
    </dgm:pt>
    <dgm:pt modelId="{3A2FFBCD-B140-489D-959B-43BB7D9693B5}">
      <dgm:prSet/>
      <dgm:spPr/>
      <dgm:t>
        <a:bodyPr/>
        <a:lstStyle/>
        <a:p>
          <a:endParaRPr lang="ru-RU"/>
        </a:p>
      </dgm:t>
    </dgm:pt>
    <dgm:pt modelId="{C42EAA53-06F8-4F03-9B8E-A4A3CADCF3E9}" type="parTrans" cxnId="{A823AB36-8B5C-42DE-8561-9B4309FD1057}">
      <dgm:prSet/>
      <dgm:spPr/>
    </dgm:pt>
    <dgm:pt modelId="{A0DD2958-1DF1-4BC1-9490-F2899A3C9D6D}" type="sibTrans" cxnId="{A823AB36-8B5C-42DE-8561-9B4309FD1057}">
      <dgm:prSet/>
      <dgm:spPr/>
    </dgm:pt>
    <dgm:pt modelId="{B18BC179-E68B-4068-A716-980E654E3E59}" type="pres">
      <dgm:prSet presAssocID="{7B962528-4D02-4D09-A73A-D5F01D5ED48A}" presName="cycle" presStyleCnt="0">
        <dgm:presLayoutVars>
          <dgm:dir/>
          <dgm:resizeHandles val="exact"/>
        </dgm:presLayoutVars>
      </dgm:prSet>
      <dgm:spPr/>
    </dgm:pt>
    <dgm:pt modelId="{C9FE9868-A571-4F38-AE25-C3C504514C21}" type="pres">
      <dgm:prSet presAssocID="{BE984023-D007-4F40-9679-04095E5AB852}" presName="dummy" presStyleCnt="0"/>
      <dgm:spPr/>
    </dgm:pt>
    <dgm:pt modelId="{9F5D7B89-1AFF-49D5-8768-C2F8485612F8}" type="pres">
      <dgm:prSet presAssocID="{BE984023-D007-4F40-9679-04095E5AB852}" presName="node" presStyleLbl="revTx" presStyleIdx="0" presStyleCnt="7">
        <dgm:presLayoutVars>
          <dgm:bulletEnabled val="1"/>
        </dgm:presLayoutVars>
      </dgm:prSet>
      <dgm:spPr/>
    </dgm:pt>
    <dgm:pt modelId="{B82E2B5D-0DDA-4FCB-8F41-8CF3C6E0FE0D}" type="pres">
      <dgm:prSet presAssocID="{63C75B85-9EEF-44BC-A2A0-0C58CE6948DB}" presName="sibTrans" presStyleLbl="node1" presStyleIdx="0" presStyleCnt="7"/>
      <dgm:spPr/>
    </dgm:pt>
    <dgm:pt modelId="{7A0FA53C-5783-40F4-8DBA-C5B996335084}" type="pres">
      <dgm:prSet presAssocID="{196D6ED7-6C67-4690-A477-59120E95F32E}" presName="dummy" presStyleCnt="0"/>
      <dgm:spPr/>
    </dgm:pt>
    <dgm:pt modelId="{320C2724-771A-4010-8878-52A11DC933F1}" type="pres">
      <dgm:prSet presAssocID="{196D6ED7-6C67-4690-A477-59120E95F32E}" presName="node" presStyleLbl="revTx" presStyleIdx="1" presStyleCnt="7">
        <dgm:presLayoutVars>
          <dgm:bulletEnabled val="1"/>
        </dgm:presLayoutVars>
      </dgm:prSet>
      <dgm:spPr/>
    </dgm:pt>
    <dgm:pt modelId="{4420BB18-1E8C-429F-A62A-C3C8ABEBC2A2}" type="pres">
      <dgm:prSet presAssocID="{97E9EEE3-7706-4E17-99C5-EA1BFE00CA10}" presName="sibTrans" presStyleLbl="node1" presStyleIdx="1" presStyleCnt="7"/>
      <dgm:spPr/>
    </dgm:pt>
    <dgm:pt modelId="{9431E61B-16CD-46C8-818E-50508185E438}" type="pres">
      <dgm:prSet presAssocID="{EF6C8F39-3FBE-4FCD-B481-09D65145E832}" presName="dummy" presStyleCnt="0"/>
      <dgm:spPr/>
    </dgm:pt>
    <dgm:pt modelId="{1E38B3EB-89E1-49FB-B994-2A5C0C226EDF}" type="pres">
      <dgm:prSet presAssocID="{EF6C8F39-3FBE-4FCD-B481-09D65145E832}" presName="node" presStyleLbl="revTx" presStyleIdx="2" presStyleCnt="7">
        <dgm:presLayoutVars>
          <dgm:bulletEnabled val="1"/>
        </dgm:presLayoutVars>
      </dgm:prSet>
      <dgm:spPr/>
    </dgm:pt>
    <dgm:pt modelId="{DA1D12B0-BA77-4113-A9D1-822A2E9E5ED5}" type="pres">
      <dgm:prSet presAssocID="{B1CEDF28-F7C6-47FB-9D26-D4D8A20BE006}" presName="sibTrans" presStyleLbl="node1" presStyleIdx="2" presStyleCnt="7"/>
      <dgm:spPr/>
    </dgm:pt>
    <dgm:pt modelId="{403138F0-06D3-42C8-9F29-9AC3FC873C3C}" type="pres">
      <dgm:prSet presAssocID="{1B9F193A-4314-4DBF-8681-49DC7C0EC92B}" presName="dummy" presStyleCnt="0"/>
      <dgm:spPr/>
    </dgm:pt>
    <dgm:pt modelId="{6D31EF1E-7B2E-415A-9C5E-0EEB04D17832}" type="pres">
      <dgm:prSet presAssocID="{1B9F193A-4314-4DBF-8681-49DC7C0EC92B}" presName="node" presStyleLbl="revTx" presStyleIdx="3" presStyleCnt="7">
        <dgm:presLayoutVars>
          <dgm:bulletEnabled val="1"/>
        </dgm:presLayoutVars>
      </dgm:prSet>
      <dgm:spPr/>
    </dgm:pt>
    <dgm:pt modelId="{34010328-5268-409E-8755-5D92BCF5B6AE}" type="pres">
      <dgm:prSet presAssocID="{89A80D92-4D65-426C-884D-A356B8957FC8}" presName="sibTrans" presStyleLbl="node1" presStyleIdx="3" presStyleCnt="7"/>
      <dgm:spPr/>
    </dgm:pt>
    <dgm:pt modelId="{0EB1F188-9503-43B2-A5CB-C0DB8D542171}" type="pres">
      <dgm:prSet presAssocID="{7B8B5E4B-04A5-4527-8F07-7DB243AE6FD2}" presName="dummy" presStyleCnt="0"/>
      <dgm:spPr/>
    </dgm:pt>
    <dgm:pt modelId="{42087A0E-5DF6-4B7B-8252-D214E73DECA2}" type="pres">
      <dgm:prSet presAssocID="{7B8B5E4B-04A5-4527-8F07-7DB243AE6FD2}" presName="node" presStyleLbl="revTx" presStyleIdx="4" presStyleCnt="7">
        <dgm:presLayoutVars>
          <dgm:bulletEnabled val="1"/>
        </dgm:presLayoutVars>
      </dgm:prSet>
      <dgm:spPr/>
    </dgm:pt>
    <dgm:pt modelId="{E7E647FE-FD9F-4252-9CB5-861A6F320B59}" type="pres">
      <dgm:prSet presAssocID="{51ECBAFD-C23D-44B4-8434-845CF52C7257}" presName="sibTrans" presStyleLbl="node1" presStyleIdx="4" presStyleCnt="7"/>
      <dgm:spPr/>
    </dgm:pt>
    <dgm:pt modelId="{E2E7FC8C-3174-4445-A505-1A3AB71A0189}" type="pres">
      <dgm:prSet presAssocID="{C1A435FD-FD03-409A-B40E-01F11C48C673}" presName="dummy" presStyleCnt="0"/>
      <dgm:spPr/>
    </dgm:pt>
    <dgm:pt modelId="{D4A8101E-C23B-48E5-AA1A-966C7216FF5D}" type="pres">
      <dgm:prSet presAssocID="{C1A435FD-FD03-409A-B40E-01F11C48C673}" presName="node" presStyleLbl="revTx" presStyleIdx="5" presStyleCnt="7">
        <dgm:presLayoutVars>
          <dgm:bulletEnabled val="1"/>
        </dgm:presLayoutVars>
      </dgm:prSet>
      <dgm:spPr/>
    </dgm:pt>
    <dgm:pt modelId="{944737D5-F5D7-4AE4-A2C9-1AF4A0A185C5}" type="pres">
      <dgm:prSet presAssocID="{309E619D-F678-4E95-84AB-62C4D908FF93}" presName="sibTrans" presStyleLbl="node1" presStyleIdx="5" presStyleCnt="7"/>
      <dgm:spPr/>
    </dgm:pt>
    <dgm:pt modelId="{543324CC-320D-4777-A0F1-55D40D02802E}" type="pres">
      <dgm:prSet presAssocID="{3A2FFBCD-B140-489D-959B-43BB7D9693B5}" presName="dummy" presStyleCnt="0"/>
      <dgm:spPr/>
    </dgm:pt>
    <dgm:pt modelId="{6DB90C1F-9CF7-40FC-B113-F832478BCA94}" type="pres">
      <dgm:prSet presAssocID="{3A2FFBCD-B140-489D-959B-43BB7D9693B5}" presName="node" presStyleLbl="revTx" presStyleIdx="6" presStyleCnt="7">
        <dgm:presLayoutVars>
          <dgm:bulletEnabled val="1"/>
        </dgm:presLayoutVars>
      </dgm:prSet>
      <dgm:spPr/>
    </dgm:pt>
    <dgm:pt modelId="{23A76389-1A79-430D-8627-E34BEFDDD44F}" type="pres">
      <dgm:prSet presAssocID="{A0DD2958-1DF1-4BC1-9490-F2899A3C9D6D}" presName="sibTrans" presStyleLbl="node1" presStyleIdx="6" presStyleCnt="7"/>
      <dgm:spPr/>
    </dgm:pt>
  </dgm:ptLst>
  <dgm:cxnLst>
    <dgm:cxn modelId="{4787A256-1D14-4CE8-8707-9548BB786471}" srcId="{7B962528-4D02-4D09-A73A-D5F01D5ED48A}" destId="{196D6ED7-6C67-4690-A477-59120E95F32E}" srcOrd="1" destOrd="0" parTransId="{158C8653-1196-4ED0-AA82-6CF6CABC1E24}" sibTransId="{97E9EEE3-7706-4E17-99C5-EA1BFE00CA10}"/>
    <dgm:cxn modelId="{A823AB36-8B5C-42DE-8561-9B4309FD1057}" srcId="{7B962528-4D02-4D09-A73A-D5F01D5ED48A}" destId="{3A2FFBCD-B140-489D-959B-43BB7D9693B5}" srcOrd="6" destOrd="0" parTransId="{C42EAA53-06F8-4F03-9B8E-A4A3CADCF3E9}" sibTransId="{A0DD2958-1DF1-4BC1-9490-F2899A3C9D6D}"/>
    <dgm:cxn modelId="{58FD4DC9-5B13-454F-A91E-B0E51C98EB41}" type="presOf" srcId="{51ECBAFD-C23D-44B4-8434-845CF52C7257}" destId="{E7E647FE-FD9F-4252-9CB5-861A6F320B59}" srcOrd="0" destOrd="0" presId="urn:microsoft.com/office/officeart/2005/8/layout/cycle1"/>
    <dgm:cxn modelId="{AC23455D-12EF-488B-B97E-FC3601DC244B}" type="presOf" srcId="{3A2FFBCD-B140-489D-959B-43BB7D9693B5}" destId="{6DB90C1F-9CF7-40FC-B113-F832478BCA94}" srcOrd="0" destOrd="0" presId="urn:microsoft.com/office/officeart/2005/8/layout/cycle1"/>
    <dgm:cxn modelId="{BD628BFA-A028-46CA-B43B-F7FA1FD36EC5}" type="presOf" srcId="{EF6C8F39-3FBE-4FCD-B481-09D65145E832}" destId="{1E38B3EB-89E1-49FB-B994-2A5C0C226EDF}" srcOrd="0" destOrd="0" presId="urn:microsoft.com/office/officeart/2005/8/layout/cycle1"/>
    <dgm:cxn modelId="{CAFACC56-169B-474F-9776-37F37A95328B}" type="presOf" srcId="{A0DD2958-1DF1-4BC1-9490-F2899A3C9D6D}" destId="{23A76389-1A79-430D-8627-E34BEFDDD44F}" srcOrd="0" destOrd="0" presId="urn:microsoft.com/office/officeart/2005/8/layout/cycle1"/>
    <dgm:cxn modelId="{43B6F75F-A0E9-4C90-A992-CA5BD8A5A71C}" type="presOf" srcId="{B1CEDF28-F7C6-47FB-9D26-D4D8A20BE006}" destId="{DA1D12B0-BA77-4113-A9D1-822A2E9E5ED5}" srcOrd="0" destOrd="0" presId="urn:microsoft.com/office/officeart/2005/8/layout/cycle1"/>
    <dgm:cxn modelId="{B05EF98B-E917-40FD-9257-6EC0BDE7E714}" type="presOf" srcId="{89A80D92-4D65-426C-884D-A356B8957FC8}" destId="{34010328-5268-409E-8755-5D92BCF5B6AE}" srcOrd="0" destOrd="0" presId="urn:microsoft.com/office/officeart/2005/8/layout/cycle1"/>
    <dgm:cxn modelId="{7004FC59-2725-4EB1-97CF-83650F123AB0}" type="presOf" srcId="{7B8B5E4B-04A5-4527-8F07-7DB243AE6FD2}" destId="{42087A0E-5DF6-4B7B-8252-D214E73DECA2}" srcOrd="0" destOrd="0" presId="urn:microsoft.com/office/officeart/2005/8/layout/cycle1"/>
    <dgm:cxn modelId="{51C6EA17-7CDE-4D44-B978-0BC6B7342234}" srcId="{7B962528-4D02-4D09-A73A-D5F01D5ED48A}" destId="{BE984023-D007-4F40-9679-04095E5AB852}" srcOrd="0" destOrd="0" parTransId="{9BEE3B4C-5F3B-4460-89AC-63BE2F4DC849}" sibTransId="{63C75B85-9EEF-44BC-A2A0-0C58CE6948DB}"/>
    <dgm:cxn modelId="{486CEE06-F998-4AAF-B27F-6214523387A8}" srcId="{7B962528-4D02-4D09-A73A-D5F01D5ED48A}" destId="{7B8B5E4B-04A5-4527-8F07-7DB243AE6FD2}" srcOrd="4" destOrd="0" parTransId="{A42EC275-6165-43BA-AEED-BBB56398AC6B}" sibTransId="{51ECBAFD-C23D-44B4-8434-845CF52C7257}"/>
    <dgm:cxn modelId="{EAB48FA2-B296-4E9D-A8B7-29AC1FF5A9B4}" srcId="{7B962528-4D02-4D09-A73A-D5F01D5ED48A}" destId="{1B9F193A-4314-4DBF-8681-49DC7C0EC92B}" srcOrd="3" destOrd="0" parTransId="{AE5B327E-3DD5-4A24-A734-59B87CDB2F8A}" sibTransId="{89A80D92-4D65-426C-884D-A356B8957FC8}"/>
    <dgm:cxn modelId="{88783F1D-FBDC-4040-B8CA-05830572C39B}" type="presOf" srcId="{63C75B85-9EEF-44BC-A2A0-0C58CE6948DB}" destId="{B82E2B5D-0DDA-4FCB-8F41-8CF3C6E0FE0D}" srcOrd="0" destOrd="0" presId="urn:microsoft.com/office/officeart/2005/8/layout/cycle1"/>
    <dgm:cxn modelId="{F0426F30-3A3C-4080-A4FC-53598F04C74E}" type="presOf" srcId="{97E9EEE3-7706-4E17-99C5-EA1BFE00CA10}" destId="{4420BB18-1E8C-429F-A62A-C3C8ABEBC2A2}" srcOrd="0" destOrd="0" presId="urn:microsoft.com/office/officeart/2005/8/layout/cycle1"/>
    <dgm:cxn modelId="{182DA986-2660-491D-94F1-A9A4FA5E8DBC}" type="presOf" srcId="{196D6ED7-6C67-4690-A477-59120E95F32E}" destId="{320C2724-771A-4010-8878-52A11DC933F1}" srcOrd="0" destOrd="0" presId="urn:microsoft.com/office/officeart/2005/8/layout/cycle1"/>
    <dgm:cxn modelId="{573A13C1-39E4-48BF-A734-502CD21E87C4}" type="presOf" srcId="{C1A435FD-FD03-409A-B40E-01F11C48C673}" destId="{D4A8101E-C23B-48E5-AA1A-966C7216FF5D}" srcOrd="0" destOrd="0" presId="urn:microsoft.com/office/officeart/2005/8/layout/cycle1"/>
    <dgm:cxn modelId="{F2430E36-B083-4E08-AB6A-1AFDD22F4B9B}" srcId="{7B962528-4D02-4D09-A73A-D5F01D5ED48A}" destId="{EF6C8F39-3FBE-4FCD-B481-09D65145E832}" srcOrd="2" destOrd="0" parTransId="{6BC3ED71-B181-44EF-A26D-29AFDBE3B7F6}" sibTransId="{B1CEDF28-F7C6-47FB-9D26-D4D8A20BE006}"/>
    <dgm:cxn modelId="{12820100-49A9-4A82-9B92-BCA34BB279CE}" type="presOf" srcId="{BE984023-D007-4F40-9679-04095E5AB852}" destId="{9F5D7B89-1AFF-49D5-8768-C2F8485612F8}" srcOrd="0" destOrd="0" presId="urn:microsoft.com/office/officeart/2005/8/layout/cycle1"/>
    <dgm:cxn modelId="{6AD8D550-0BE5-444A-9600-82FE8DE09875}" type="presOf" srcId="{309E619D-F678-4E95-84AB-62C4D908FF93}" destId="{944737D5-F5D7-4AE4-A2C9-1AF4A0A185C5}" srcOrd="0" destOrd="0" presId="urn:microsoft.com/office/officeart/2005/8/layout/cycle1"/>
    <dgm:cxn modelId="{442DA63E-1152-4733-9B55-3563AC7FE55A}" type="presOf" srcId="{1B9F193A-4314-4DBF-8681-49DC7C0EC92B}" destId="{6D31EF1E-7B2E-415A-9C5E-0EEB04D17832}" srcOrd="0" destOrd="0" presId="urn:microsoft.com/office/officeart/2005/8/layout/cycle1"/>
    <dgm:cxn modelId="{B63497B7-C10F-46A2-9333-A605F2FD68E7}" srcId="{7B962528-4D02-4D09-A73A-D5F01D5ED48A}" destId="{C1A435FD-FD03-409A-B40E-01F11C48C673}" srcOrd="5" destOrd="0" parTransId="{CC0EA28F-4472-4EFE-87EC-16626EAA7B95}" sibTransId="{309E619D-F678-4E95-84AB-62C4D908FF93}"/>
    <dgm:cxn modelId="{D3EAE04A-2FF5-4CDE-BD25-2FF0D838A00B}" type="presOf" srcId="{7B962528-4D02-4D09-A73A-D5F01D5ED48A}" destId="{B18BC179-E68B-4068-A716-980E654E3E59}" srcOrd="0" destOrd="0" presId="urn:microsoft.com/office/officeart/2005/8/layout/cycle1"/>
    <dgm:cxn modelId="{0827716E-AC6A-4FA7-8C5F-536A2CFDD478}" type="presParOf" srcId="{B18BC179-E68B-4068-A716-980E654E3E59}" destId="{C9FE9868-A571-4F38-AE25-C3C504514C21}" srcOrd="0" destOrd="0" presId="urn:microsoft.com/office/officeart/2005/8/layout/cycle1"/>
    <dgm:cxn modelId="{A362EC94-2ED3-4DD0-A3E0-180595DCE553}" type="presParOf" srcId="{B18BC179-E68B-4068-A716-980E654E3E59}" destId="{9F5D7B89-1AFF-49D5-8768-C2F8485612F8}" srcOrd="1" destOrd="0" presId="urn:microsoft.com/office/officeart/2005/8/layout/cycle1"/>
    <dgm:cxn modelId="{0A14DE03-6E44-42B6-9B90-4D21A58B2C60}" type="presParOf" srcId="{B18BC179-E68B-4068-A716-980E654E3E59}" destId="{B82E2B5D-0DDA-4FCB-8F41-8CF3C6E0FE0D}" srcOrd="2" destOrd="0" presId="urn:microsoft.com/office/officeart/2005/8/layout/cycle1"/>
    <dgm:cxn modelId="{2AA79341-7D05-4BDB-839F-13F5C44AFD0F}" type="presParOf" srcId="{B18BC179-E68B-4068-A716-980E654E3E59}" destId="{7A0FA53C-5783-40F4-8DBA-C5B996335084}" srcOrd="3" destOrd="0" presId="urn:microsoft.com/office/officeart/2005/8/layout/cycle1"/>
    <dgm:cxn modelId="{C5BC3E39-BE53-45C9-B6A2-F7B4367B7285}" type="presParOf" srcId="{B18BC179-E68B-4068-A716-980E654E3E59}" destId="{320C2724-771A-4010-8878-52A11DC933F1}" srcOrd="4" destOrd="0" presId="urn:microsoft.com/office/officeart/2005/8/layout/cycle1"/>
    <dgm:cxn modelId="{F6B5F4C8-AD51-4FCD-AEAC-FB9973997EBF}" type="presParOf" srcId="{B18BC179-E68B-4068-A716-980E654E3E59}" destId="{4420BB18-1E8C-429F-A62A-C3C8ABEBC2A2}" srcOrd="5" destOrd="0" presId="urn:microsoft.com/office/officeart/2005/8/layout/cycle1"/>
    <dgm:cxn modelId="{63DE02C7-D0D4-4DF8-975A-6FC0B08DBC49}" type="presParOf" srcId="{B18BC179-E68B-4068-A716-980E654E3E59}" destId="{9431E61B-16CD-46C8-818E-50508185E438}" srcOrd="6" destOrd="0" presId="urn:microsoft.com/office/officeart/2005/8/layout/cycle1"/>
    <dgm:cxn modelId="{20F1646F-4336-476D-93D7-8B44C8426AF3}" type="presParOf" srcId="{B18BC179-E68B-4068-A716-980E654E3E59}" destId="{1E38B3EB-89E1-49FB-B994-2A5C0C226EDF}" srcOrd="7" destOrd="0" presId="urn:microsoft.com/office/officeart/2005/8/layout/cycle1"/>
    <dgm:cxn modelId="{EE0D0D4A-0AD9-4F68-87B4-65EC04AB5499}" type="presParOf" srcId="{B18BC179-E68B-4068-A716-980E654E3E59}" destId="{DA1D12B0-BA77-4113-A9D1-822A2E9E5ED5}" srcOrd="8" destOrd="0" presId="urn:microsoft.com/office/officeart/2005/8/layout/cycle1"/>
    <dgm:cxn modelId="{DEF633AB-EE1D-4D37-AD4D-9BB9A0C50290}" type="presParOf" srcId="{B18BC179-E68B-4068-A716-980E654E3E59}" destId="{403138F0-06D3-42C8-9F29-9AC3FC873C3C}" srcOrd="9" destOrd="0" presId="urn:microsoft.com/office/officeart/2005/8/layout/cycle1"/>
    <dgm:cxn modelId="{84F4EB6E-153D-4081-9BBC-4780C7167952}" type="presParOf" srcId="{B18BC179-E68B-4068-A716-980E654E3E59}" destId="{6D31EF1E-7B2E-415A-9C5E-0EEB04D17832}" srcOrd="10" destOrd="0" presId="urn:microsoft.com/office/officeart/2005/8/layout/cycle1"/>
    <dgm:cxn modelId="{768C2EB9-BA42-4F63-891C-A13D9DA17F93}" type="presParOf" srcId="{B18BC179-E68B-4068-A716-980E654E3E59}" destId="{34010328-5268-409E-8755-5D92BCF5B6AE}" srcOrd="11" destOrd="0" presId="urn:microsoft.com/office/officeart/2005/8/layout/cycle1"/>
    <dgm:cxn modelId="{D7CE8D7E-F625-4DCA-8061-F272727DB1B9}" type="presParOf" srcId="{B18BC179-E68B-4068-A716-980E654E3E59}" destId="{0EB1F188-9503-43B2-A5CB-C0DB8D542171}" srcOrd="12" destOrd="0" presId="urn:microsoft.com/office/officeart/2005/8/layout/cycle1"/>
    <dgm:cxn modelId="{8E3224DF-9110-47E0-94B2-BC610FDE7F0B}" type="presParOf" srcId="{B18BC179-E68B-4068-A716-980E654E3E59}" destId="{42087A0E-5DF6-4B7B-8252-D214E73DECA2}" srcOrd="13" destOrd="0" presId="urn:microsoft.com/office/officeart/2005/8/layout/cycle1"/>
    <dgm:cxn modelId="{CBD41F04-9A48-456D-A82C-FC84AE8E2F99}" type="presParOf" srcId="{B18BC179-E68B-4068-A716-980E654E3E59}" destId="{E7E647FE-FD9F-4252-9CB5-861A6F320B59}" srcOrd="14" destOrd="0" presId="urn:microsoft.com/office/officeart/2005/8/layout/cycle1"/>
    <dgm:cxn modelId="{20BEDA4B-A954-4D22-B85C-2596F9E37B18}" type="presParOf" srcId="{B18BC179-E68B-4068-A716-980E654E3E59}" destId="{E2E7FC8C-3174-4445-A505-1A3AB71A0189}" srcOrd="15" destOrd="0" presId="urn:microsoft.com/office/officeart/2005/8/layout/cycle1"/>
    <dgm:cxn modelId="{88AE366A-79F0-4039-830A-6E10D0EFAE21}" type="presParOf" srcId="{B18BC179-E68B-4068-A716-980E654E3E59}" destId="{D4A8101E-C23B-48E5-AA1A-966C7216FF5D}" srcOrd="16" destOrd="0" presId="urn:microsoft.com/office/officeart/2005/8/layout/cycle1"/>
    <dgm:cxn modelId="{91725155-163A-4181-A230-088FA83BC240}" type="presParOf" srcId="{B18BC179-E68B-4068-A716-980E654E3E59}" destId="{944737D5-F5D7-4AE4-A2C9-1AF4A0A185C5}" srcOrd="17" destOrd="0" presId="urn:microsoft.com/office/officeart/2005/8/layout/cycle1"/>
    <dgm:cxn modelId="{6CFD8830-E033-4DE2-B339-D8B6B069F09B}" type="presParOf" srcId="{B18BC179-E68B-4068-A716-980E654E3E59}" destId="{543324CC-320D-4777-A0F1-55D40D02802E}" srcOrd="18" destOrd="0" presId="urn:microsoft.com/office/officeart/2005/8/layout/cycle1"/>
    <dgm:cxn modelId="{568CA17F-2781-4776-9CFB-7A59FB006B5A}" type="presParOf" srcId="{B18BC179-E68B-4068-A716-980E654E3E59}" destId="{6DB90C1F-9CF7-40FC-B113-F832478BCA94}" srcOrd="19" destOrd="0" presId="urn:microsoft.com/office/officeart/2005/8/layout/cycle1"/>
    <dgm:cxn modelId="{BAE447DE-5606-4D38-B794-F733661CFB1A}" type="presParOf" srcId="{B18BC179-E68B-4068-A716-980E654E3E59}" destId="{23A76389-1A79-430D-8627-E34BEFDDD44F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EFB51-0B5E-47EC-8906-CD8A755C556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A104B2C-F68B-4A7A-978B-D2B9E6C1EE2A}">
      <dgm:prSet/>
      <dgm:spPr/>
      <dgm:t>
        <a:bodyPr/>
        <a:lstStyle/>
        <a:p>
          <a:endParaRPr lang="ru-RU"/>
        </a:p>
      </dgm:t>
    </dgm:pt>
    <dgm:pt modelId="{B2989BAB-6A58-4D6C-8331-81A983D2C030}" type="parTrans" cxnId="{E74F67A7-8811-44B5-8559-87864B40048D}">
      <dgm:prSet/>
      <dgm:spPr/>
    </dgm:pt>
    <dgm:pt modelId="{B50BFF70-8C5B-448D-97C9-6318B8E135D6}" type="sibTrans" cxnId="{E74F67A7-8811-44B5-8559-87864B40048D}">
      <dgm:prSet/>
      <dgm:spPr/>
    </dgm:pt>
    <dgm:pt modelId="{950ACFA6-8DBD-4224-9E5B-2F7404068040}">
      <dgm:prSet/>
      <dgm:spPr/>
      <dgm:t>
        <a:bodyPr/>
        <a:lstStyle/>
        <a:p>
          <a:endParaRPr lang="ru-RU"/>
        </a:p>
      </dgm:t>
    </dgm:pt>
    <dgm:pt modelId="{6BCF02E9-E7CA-4BC9-9A7B-D4FC8CEF6503}" type="parTrans" cxnId="{15BD4756-AE65-4C33-8813-183826AA01DB}">
      <dgm:prSet/>
      <dgm:spPr/>
    </dgm:pt>
    <dgm:pt modelId="{BA35B77A-AD86-40DF-A480-7BBE3439CB0E}" type="sibTrans" cxnId="{15BD4756-AE65-4C33-8813-183826AA01DB}">
      <dgm:prSet/>
      <dgm:spPr/>
    </dgm:pt>
    <dgm:pt modelId="{77DBE2C7-1DE1-4EFB-AFCB-C002166FB9ED}">
      <dgm:prSet/>
      <dgm:spPr/>
      <dgm:t>
        <a:bodyPr/>
        <a:lstStyle/>
        <a:p>
          <a:endParaRPr lang="ru-RU"/>
        </a:p>
      </dgm:t>
    </dgm:pt>
    <dgm:pt modelId="{57EDD672-A655-4B92-ADE2-B734229A5C86}" type="parTrans" cxnId="{545D099B-F0C4-4A74-A2CF-5045F4CA14FA}">
      <dgm:prSet/>
      <dgm:spPr/>
    </dgm:pt>
    <dgm:pt modelId="{7C903A56-C1F8-4C5B-B47C-BDDF79FB36D6}" type="sibTrans" cxnId="{545D099B-F0C4-4A74-A2CF-5045F4CA14FA}">
      <dgm:prSet/>
      <dgm:spPr/>
    </dgm:pt>
    <dgm:pt modelId="{C2B40CB2-F562-4166-AF16-1EDA6F2BC30A}">
      <dgm:prSet/>
      <dgm:spPr/>
      <dgm:t>
        <a:bodyPr/>
        <a:lstStyle/>
        <a:p>
          <a:endParaRPr lang="ru-RU"/>
        </a:p>
      </dgm:t>
    </dgm:pt>
    <dgm:pt modelId="{8D14191E-595C-47F0-818C-0E4A3139270A}" type="parTrans" cxnId="{3CF023CF-86F9-40F0-A5D3-ABCD02F9BC29}">
      <dgm:prSet/>
      <dgm:spPr/>
    </dgm:pt>
    <dgm:pt modelId="{B563C70A-1B97-4D8C-B7BC-F01B4A318EE8}" type="sibTrans" cxnId="{3CF023CF-86F9-40F0-A5D3-ABCD02F9BC29}">
      <dgm:prSet/>
      <dgm:spPr/>
    </dgm:pt>
    <dgm:pt modelId="{6210F3B2-D41C-4F4F-8856-F019F935C8D6}">
      <dgm:prSet/>
      <dgm:spPr/>
      <dgm:t>
        <a:bodyPr/>
        <a:lstStyle/>
        <a:p>
          <a:endParaRPr lang="ru-RU"/>
        </a:p>
      </dgm:t>
    </dgm:pt>
    <dgm:pt modelId="{060BA989-AEB9-4409-A990-CA0706204D6E}" type="parTrans" cxnId="{52915730-DDB2-4276-A08F-2D9FCC5BF2BE}">
      <dgm:prSet/>
      <dgm:spPr/>
    </dgm:pt>
    <dgm:pt modelId="{093DED39-C420-4C89-B706-2C737B631ED0}" type="sibTrans" cxnId="{52915730-DDB2-4276-A08F-2D9FCC5BF2BE}">
      <dgm:prSet/>
      <dgm:spPr/>
    </dgm:pt>
    <dgm:pt modelId="{B09A39EB-40D7-4119-B171-C23BAFA67E3F}">
      <dgm:prSet/>
      <dgm:spPr/>
      <dgm:t>
        <a:bodyPr/>
        <a:lstStyle/>
        <a:p>
          <a:endParaRPr lang="ru-RU"/>
        </a:p>
      </dgm:t>
    </dgm:pt>
    <dgm:pt modelId="{94486F1B-CDBB-4DC6-A9E9-399208FD129C}" type="parTrans" cxnId="{64DC221B-0C7D-4655-B27B-A46C1489731E}">
      <dgm:prSet/>
      <dgm:spPr/>
    </dgm:pt>
    <dgm:pt modelId="{E73628B4-A502-4F72-B6BE-1BE701997065}" type="sibTrans" cxnId="{64DC221B-0C7D-4655-B27B-A46C1489731E}">
      <dgm:prSet/>
      <dgm:spPr/>
    </dgm:pt>
    <dgm:pt modelId="{05A1E31F-D779-4012-B08B-4778371109CA}">
      <dgm:prSet/>
      <dgm:spPr/>
      <dgm:t>
        <a:bodyPr/>
        <a:lstStyle/>
        <a:p>
          <a:endParaRPr lang="ru-RU"/>
        </a:p>
      </dgm:t>
    </dgm:pt>
    <dgm:pt modelId="{EE89C444-743F-493E-A625-CBF1FA9B5897}" type="parTrans" cxnId="{F8CC1B45-D1F6-4F28-9D45-5AF55E4A61C5}">
      <dgm:prSet/>
      <dgm:spPr/>
    </dgm:pt>
    <dgm:pt modelId="{0B51B0B4-CA87-46DD-AB60-A0BFD32F4A98}" type="sibTrans" cxnId="{F8CC1B45-D1F6-4F28-9D45-5AF55E4A61C5}">
      <dgm:prSet/>
      <dgm:spPr/>
    </dgm:pt>
    <dgm:pt modelId="{E2B856B1-B5AC-4370-BE7B-DD199C45B7DD}" type="pres">
      <dgm:prSet presAssocID="{8A4EFB51-0B5E-47EC-8906-CD8A755C556D}" presName="cycle" presStyleCnt="0">
        <dgm:presLayoutVars>
          <dgm:dir val="rev"/>
          <dgm:resizeHandles val="exact"/>
        </dgm:presLayoutVars>
      </dgm:prSet>
      <dgm:spPr/>
    </dgm:pt>
    <dgm:pt modelId="{B4D00D29-63DF-4AF5-9586-03823EBCF301}" type="pres">
      <dgm:prSet presAssocID="{2A104B2C-F68B-4A7A-978B-D2B9E6C1EE2A}" presName="dummy" presStyleCnt="0"/>
      <dgm:spPr/>
    </dgm:pt>
    <dgm:pt modelId="{068E9218-9E75-48D7-819E-16A84F79A63A}" type="pres">
      <dgm:prSet presAssocID="{2A104B2C-F68B-4A7A-978B-D2B9E6C1EE2A}" presName="node" presStyleLbl="revTx" presStyleIdx="0" presStyleCnt="7">
        <dgm:presLayoutVars>
          <dgm:bulletEnabled val="1"/>
        </dgm:presLayoutVars>
      </dgm:prSet>
      <dgm:spPr/>
    </dgm:pt>
    <dgm:pt modelId="{AEE95F19-60A1-4B47-84C1-2CDD7CC906E2}" type="pres">
      <dgm:prSet presAssocID="{B50BFF70-8C5B-448D-97C9-6318B8E135D6}" presName="sibTrans" presStyleLbl="node1" presStyleIdx="0" presStyleCnt="7"/>
      <dgm:spPr/>
    </dgm:pt>
    <dgm:pt modelId="{660234A0-49F8-45B2-84A1-35D5730AF560}" type="pres">
      <dgm:prSet presAssocID="{950ACFA6-8DBD-4224-9E5B-2F7404068040}" presName="dummy" presStyleCnt="0"/>
      <dgm:spPr/>
    </dgm:pt>
    <dgm:pt modelId="{3B863561-01E3-46EF-8AD6-2B52025EDA26}" type="pres">
      <dgm:prSet presAssocID="{950ACFA6-8DBD-4224-9E5B-2F7404068040}" presName="node" presStyleLbl="revTx" presStyleIdx="1" presStyleCnt="7">
        <dgm:presLayoutVars>
          <dgm:bulletEnabled val="1"/>
        </dgm:presLayoutVars>
      </dgm:prSet>
      <dgm:spPr/>
    </dgm:pt>
    <dgm:pt modelId="{1984C31C-CD24-4C66-A1F6-5526E4F36D7C}" type="pres">
      <dgm:prSet presAssocID="{BA35B77A-AD86-40DF-A480-7BBE3439CB0E}" presName="sibTrans" presStyleLbl="node1" presStyleIdx="1" presStyleCnt="7"/>
      <dgm:spPr/>
    </dgm:pt>
    <dgm:pt modelId="{B617850A-989D-4855-B8B6-FFDA58E8127F}" type="pres">
      <dgm:prSet presAssocID="{77DBE2C7-1DE1-4EFB-AFCB-C002166FB9ED}" presName="dummy" presStyleCnt="0"/>
      <dgm:spPr/>
    </dgm:pt>
    <dgm:pt modelId="{C4B87FC7-BC12-4833-BBC2-4143D8655745}" type="pres">
      <dgm:prSet presAssocID="{77DBE2C7-1DE1-4EFB-AFCB-C002166FB9ED}" presName="node" presStyleLbl="revTx" presStyleIdx="2" presStyleCnt="7">
        <dgm:presLayoutVars>
          <dgm:bulletEnabled val="1"/>
        </dgm:presLayoutVars>
      </dgm:prSet>
      <dgm:spPr/>
    </dgm:pt>
    <dgm:pt modelId="{B533D185-31FB-4B1E-B627-EF2C014E0DB9}" type="pres">
      <dgm:prSet presAssocID="{7C903A56-C1F8-4C5B-B47C-BDDF79FB36D6}" presName="sibTrans" presStyleLbl="node1" presStyleIdx="2" presStyleCnt="7"/>
      <dgm:spPr/>
    </dgm:pt>
    <dgm:pt modelId="{E6EA48DA-2843-4E5B-9810-0A6D6CB15A76}" type="pres">
      <dgm:prSet presAssocID="{C2B40CB2-F562-4166-AF16-1EDA6F2BC30A}" presName="dummy" presStyleCnt="0"/>
      <dgm:spPr/>
    </dgm:pt>
    <dgm:pt modelId="{BE70982B-A22F-462D-A03F-DE542B9AB201}" type="pres">
      <dgm:prSet presAssocID="{C2B40CB2-F562-4166-AF16-1EDA6F2BC30A}" presName="node" presStyleLbl="revTx" presStyleIdx="3" presStyleCnt="7">
        <dgm:presLayoutVars>
          <dgm:bulletEnabled val="1"/>
        </dgm:presLayoutVars>
      </dgm:prSet>
      <dgm:spPr/>
    </dgm:pt>
    <dgm:pt modelId="{0B76ADEB-72BF-4EE7-AB9A-6FDE81206459}" type="pres">
      <dgm:prSet presAssocID="{B563C70A-1B97-4D8C-B7BC-F01B4A318EE8}" presName="sibTrans" presStyleLbl="node1" presStyleIdx="3" presStyleCnt="7"/>
      <dgm:spPr/>
    </dgm:pt>
    <dgm:pt modelId="{230CD7F3-7858-4098-BC77-49FD94DC68DA}" type="pres">
      <dgm:prSet presAssocID="{6210F3B2-D41C-4F4F-8856-F019F935C8D6}" presName="dummy" presStyleCnt="0"/>
      <dgm:spPr/>
    </dgm:pt>
    <dgm:pt modelId="{C237595E-AC19-477B-AE14-94CFF44920A7}" type="pres">
      <dgm:prSet presAssocID="{6210F3B2-D41C-4F4F-8856-F019F935C8D6}" presName="node" presStyleLbl="revTx" presStyleIdx="4" presStyleCnt="7">
        <dgm:presLayoutVars>
          <dgm:bulletEnabled val="1"/>
        </dgm:presLayoutVars>
      </dgm:prSet>
      <dgm:spPr/>
    </dgm:pt>
    <dgm:pt modelId="{DC630DA9-E666-4C76-9D40-261B13C06570}" type="pres">
      <dgm:prSet presAssocID="{093DED39-C420-4C89-B706-2C737B631ED0}" presName="sibTrans" presStyleLbl="node1" presStyleIdx="4" presStyleCnt="7"/>
      <dgm:spPr/>
    </dgm:pt>
    <dgm:pt modelId="{F79E20D2-8BD3-4449-8F07-1DAD2BE43B5E}" type="pres">
      <dgm:prSet presAssocID="{B09A39EB-40D7-4119-B171-C23BAFA67E3F}" presName="dummy" presStyleCnt="0"/>
      <dgm:spPr/>
    </dgm:pt>
    <dgm:pt modelId="{996AB2CF-B5F4-4FE8-9BFF-DD74DFD462F6}" type="pres">
      <dgm:prSet presAssocID="{B09A39EB-40D7-4119-B171-C23BAFA67E3F}" presName="node" presStyleLbl="revTx" presStyleIdx="5" presStyleCnt="7">
        <dgm:presLayoutVars>
          <dgm:bulletEnabled val="1"/>
        </dgm:presLayoutVars>
      </dgm:prSet>
      <dgm:spPr/>
    </dgm:pt>
    <dgm:pt modelId="{87627B63-1DEF-4027-BD1D-DEAB4487EF4D}" type="pres">
      <dgm:prSet presAssocID="{E73628B4-A502-4F72-B6BE-1BE701997065}" presName="sibTrans" presStyleLbl="node1" presStyleIdx="5" presStyleCnt="7"/>
      <dgm:spPr/>
    </dgm:pt>
    <dgm:pt modelId="{4C747F2E-2E44-48D4-9E36-5C459B6172D8}" type="pres">
      <dgm:prSet presAssocID="{05A1E31F-D779-4012-B08B-4778371109CA}" presName="dummy" presStyleCnt="0"/>
      <dgm:spPr/>
    </dgm:pt>
    <dgm:pt modelId="{BAEFB83B-D9F1-4531-B3B0-6D0B00B060CE}" type="pres">
      <dgm:prSet presAssocID="{05A1E31F-D779-4012-B08B-4778371109CA}" presName="node" presStyleLbl="revTx" presStyleIdx="6" presStyleCnt="7">
        <dgm:presLayoutVars>
          <dgm:bulletEnabled val="1"/>
        </dgm:presLayoutVars>
      </dgm:prSet>
      <dgm:spPr/>
    </dgm:pt>
    <dgm:pt modelId="{A1CAF2BB-392C-44C0-B54F-993E8CBE9B6D}" type="pres">
      <dgm:prSet presAssocID="{0B51B0B4-CA87-46DD-AB60-A0BFD32F4A98}" presName="sibTrans" presStyleLbl="node1" presStyleIdx="6" presStyleCnt="7"/>
      <dgm:spPr/>
    </dgm:pt>
  </dgm:ptLst>
  <dgm:cxnLst>
    <dgm:cxn modelId="{279D9BD2-1DA9-409B-8152-CFE7CDECB6E3}" type="presOf" srcId="{093DED39-C420-4C89-B706-2C737B631ED0}" destId="{DC630DA9-E666-4C76-9D40-261B13C06570}" srcOrd="0" destOrd="0" presId="urn:microsoft.com/office/officeart/2005/8/layout/cycle1"/>
    <dgm:cxn modelId="{F8CC1B45-D1F6-4F28-9D45-5AF55E4A61C5}" srcId="{8A4EFB51-0B5E-47EC-8906-CD8A755C556D}" destId="{05A1E31F-D779-4012-B08B-4778371109CA}" srcOrd="6" destOrd="0" parTransId="{EE89C444-743F-493E-A625-CBF1FA9B5897}" sibTransId="{0B51B0B4-CA87-46DD-AB60-A0BFD32F4A98}"/>
    <dgm:cxn modelId="{545D099B-F0C4-4A74-A2CF-5045F4CA14FA}" srcId="{8A4EFB51-0B5E-47EC-8906-CD8A755C556D}" destId="{77DBE2C7-1DE1-4EFB-AFCB-C002166FB9ED}" srcOrd="2" destOrd="0" parTransId="{57EDD672-A655-4B92-ADE2-B734229A5C86}" sibTransId="{7C903A56-C1F8-4C5B-B47C-BDDF79FB36D6}"/>
    <dgm:cxn modelId="{1A20F311-1CE9-4305-A673-B249457A792F}" type="presOf" srcId="{05A1E31F-D779-4012-B08B-4778371109CA}" destId="{BAEFB83B-D9F1-4531-B3B0-6D0B00B060CE}" srcOrd="0" destOrd="0" presId="urn:microsoft.com/office/officeart/2005/8/layout/cycle1"/>
    <dgm:cxn modelId="{52915730-DDB2-4276-A08F-2D9FCC5BF2BE}" srcId="{8A4EFB51-0B5E-47EC-8906-CD8A755C556D}" destId="{6210F3B2-D41C-4F4F-8856-F019F935C8D6}" srcOrd="4" destOrd="0" parTransId="{060BA989-AEB9-4409-A990-CA0706204D6E}" sibTransId="{093DED39-C420-4C89-B706-2C737B631ED0}"/>
    <dgm:cxn modelId="{3CF023CF-86F9-40F0-A5D3-ABCD02F9BC29}" srcId="{8A4EFB51-0B5E-47EC-8906-CD8A755C556D}" destId="{C2B40CB2-F562-4166-AF16-1EDA6F2BC30A}" srcOrd="3" destOrd="0" parTransId="{8D14191E-595C-47F0-818C-0E4A3139270A}" sibTransId="{B563C70A-1B97-4D8C-B7BC-F01B4A318EE8}"/>
    <dgm:cxn modelId="{15BD4756-AE65-4C33-8813-183826AA01DB}" srcId="{8A4EFB51-0B5E-47EC-8906-CD8A755C556D}" destId="{950ACFA6-8DBD-4224-9E5B-2F7404068040}" srcOrd="1" destOrd="0" parTransId="{6BCF02E9-E7CA-4BC9-9A7B-D4FC8CEF6503}" sibTransId="{BA35B77A-AD86-40DF-A480-7BBE3439CB0E}"/>
    <dgm:cxn modelId="{201855DA-47DD-483A-8184-7AF789A4DF4E}" type="presOf" srcId="{2A104B2C-F68B-4A7A-978B-D2B9E6C1EE2A}" destId="{068E9218-9E75-48D7-819E-16A84F79A63A}" srcOrd="0" destOrd="0" presId="urn:microsoft.com/office/officeart/2005/8/layout/cycle1"/>
    <dgm:cxn modelId="{AD12A51C-1144-499B-BDF8-F9AB5BEAE6F5}" type="presOf" srcId="{950ACFA6-8DBD-4224-9E5B-2F7404068040}" destId="{3B863561-01E3-46EF-8AD6-2B52025EDA26}" srcOrd="0" destOrd="0" presId="urn:microsoft.com/office/officeart/2005/8/layout/cycle1"/>
    <dgm:cxn modelId="{E74F67A7-8811-44B5-8559-87864B40048D}" srcId="{8A4EFB51-0B5E-47EC-8906-CD8A755C556D}" destId="{2A104B2C-F68B-4A7A-978B-D2B9E6C1EE2A}" srcOrd="0" destOrd="0" parTransId="{B2989BAB-6A58-4D6C-8331-81A983D2C030}" sibTransId="{B50BFF70-8C5B-448D-97C9-6318B8E135D6}"/>
    <dgm:cxn modelId="{F209686E-9B29-4644-A33D-31E88DA34828}" type="presOf" srcId="{B09A39EB-40D7-4119-B171-C23BAFA67E3F}" destId="{996AB2CF-B5F4-4FE8-9BFF-DD74DFD462F6}" srcOrd="0" destOrd="0" presId="urn:microsoft.com/office/officeart/2005/8/layout/cycle1"/>
    <dgm:cxn modelId="{8A70CF3E-687C-412F-ACBB-1863DE19EE62}" type="presOf" srcId="{B563C70A-1B97-4D8C-B7BC-F01B4A318EE8}" destId="{0B76ADEB-72BF-4EE7-AB9A-6FDE81206459}" srcOrd="0" destOrd="0" presId="urn:microsoft.com/office/officeart/2005/8/layout/cycle1"/>
    <dgm:cxn modelId="{55159410-E88B-49EA-88C1-05BBF84DFB66}" type="presOf" srcId="{B50BFF70-8C5B-448D-97C9-6318B8E135D6}" destId="{AEE95F19-60A1-4B47-84C1-2CDD7CC906E2}" srcOrd="0" destOrd="0" presId="urn:microsoft.com/office/officeart/2005/8/layout/cycle1"/>
    <dgm:cxn modelId="{8EE5C82F-B28B-47D0-B44C-807AC3AC8564}" type="presOf" srcId="{0B51B0B4-CA87-46DD-AB60-A0BFD32F4A98}" destId="{A1CAF2BB-392C-44C0-B54F-993E8CBE9B6D}" srcOrd="0" destOrd="0" presId="urn:microsoft.com/office/officeart/2005/8/layout/cycle1"/>
    <dgm:cxn modelId="{C54D2553-3080-4B10-ABD1-528A4828AFC0}" type="presOf" srcId="{7C903A56-C1F8-4C5B-B47C-BDDF79FB36D6}" destId="{B533D185-31FB-4B1E-B627-EF2C014E0DB9}" srcOrd="0" destOrd="0" presId="urn:microsoft.com/office/officeart/2005/8/layout/cycle1"/>
    <dgm:cxn modelId="{F9844F98-652D-427B-A6BC-EACADAFBE3E4}" type="presOf" srcId="{C2B40CB2-F562-4166-AF16-1EDA6F2BC30A}" destId="{BE70982B-A22F-462D-A03F-DE542B9AB201}" srcOrd="0" destOrd="0" presId="urn:microsoft.com/office/officeart/2005/8/layout/cycle1"/>
    <dgm:cxn modelId="{25B43899-B2DE-4D11-84F1-481A3290C4EB}" type="presOf" srcId="{BA35B77A-AD86-40DF-A480-7BBE3439CB0E}" destId="{1984C31C-CD24-4C66-A1F6-5526E4F36D7C}" srcOrd="0" destOrd="0" presId="urn:microsoft.com/office/officeart/2005/8/layout/cycle1"/>
    <dgm:cxn modelId="{8747E5AD-A1FA-40EF-BA80-16212F29CFCE}" type="presOf" srcId="{E73628B4-A502-4F72-B6BE-1BE701997065}" destId="{87627B63-1DEF-4027-BD1D-DEAB4487EF4D}" srcOrd="0" destOrd="0" presId="urn:microsoft.com/office/officeart/2005/8/layout/cycle1"/>
    <dgm:cxn modelId="{49DE373B-3A5A-40E6-80E6-155C1CED50F0}" type="presOf" srcId="{77DBE2C7-1DE1-4EFB-AFCB-C002166FB9ED}" destId="{C4B87FC7-BC12-4833-BBC2-4143D8655745}" srcOrd="0" destOrd="0" presId="urn:microsoft.com/office/officeart/2005/8/layout/cycle1"/>
    <dgm:cxn modelId="{64DC221B-0C7D-4655-B27B-A46C1489731E}" srcId="{8A4EFB51-0B5E-47EC-8906-CD8A755C556D}" destId="{B09A39EB-40D7-4119-B171-C23BAFA67E3F}" srcOrd="5" destOrd="0" parTransId="{94486F1B-CDBB-4DC6-A9E9-399208FD129C}" sibTransId="{E73628B4-A502-4F72-B6BE-1BE701997065}"/>
    <dgm:cxn modelId="{7FC4081D-97D2-4A13-8DE3-700C0F38B8E7}" type="presOf" srcId="{6210F3B2-D41C-4F4F-8856-F019F935C8D6}" destId="{C237595E-AC19-477B-AE14-94CFF44920A7}" srcOrd="0" destOrd="0" presId="urn:microsoft.com/office/officeart/2005/8/layout/cycle1"/>
    <dgm:cxn modelId="{8D7B9D59-7BD6-47B8-B181-DE1657D53F65}" type="presOf" srcId="{8A4EFB51-0B5E-47EC-8906-CD8A755C556D}" destId="{E2B856B1-B5AC-4370-BE7B-DD199C45B7DD}" srcOrd="0" destOrd="0" presId="urn:microsoft.com/office/officeart/2005/8/layout/cycle1"/>
    <dgm:cxn modelId="{DA7D1C07-E758-4334-AFE6-F7DEB9DFB000}" type="presParOf" srcId="{E2B856B1-B5AC-4370-BE7B-DD199C45B7DD}" destId="{B4D00D29-63DF-4AF5-9586-03823EBCF301}" srcOrd="0" destOrd="0" presId="urn:microsoft.com/office/officeart/2005/8/layout/cycle1"/>
    <dgm:cxn modelId="{9E073807-7270-4F3F-96F3-6A634C96A141}" type="presParOf" srcId="{E2B856B1-B5AC-4370-BE7B-DD199C45B7DD}" destId="{068E9218-9E75-48D7-819E-16A84F79A63A}" srcOrd="1" destOrd="0" presId="urn:microsoft.com/office/officeart/2005/8/layout/cycle1"/>
    <dgm:cxn modelId="{A8A20248-242B-4DB6-B712-931260584C8E}" type="presParOf" srcId="{E2B856B1-B5AC-4370-BE7B-DD199C45B7DD}" destId="{AEE95F19-60A1-4B47-84C1-2CDD7CC906E2}" srcOrd="2" destOrd="0" presId="urn:microsoft.com/office/officeart/2005/8/layout/cycle1"/>
    <dgm:cxn modelId="{B2C16BA5-46C7-4289-8F2F-FE0BE3939450}" type="presParOf" srcId="{E2B856B1-B5AC-4370-BE7B-DD199C45B7DD}" destId="{660234A0-49F8-45B2-84A1-35D5730AF560}" srcOrd="3" destOrd="0" presId="urn:microsoft.com/office/officeart/2005/8/layout/cycle1"/>
    <dgm:cxn modelId="{28975BDA-91AA-4014-BBFE-8AB5AAD68938}" type="presParOf" srcId="{E2B856B1-B5AC-4370-BE7B-DD199C45B7DD}" destId="{3B863561-01E3-46EF-8AD6-2B52025EDA26}" srcOrd="4" destOrd="0" presId="urn:microsoft.com/office/officeart/2005/8/layout/cycle1"/>
    <dgm:cxn modelId="{6CE5E1BE-49FF-42C5-9522-14F0D8C938FC}" type="presParOf" srcId="{E2B856B1-B5AC-4370-BE7B-DD199C45B7DD}" destId="{1984C31C-CD24-4C66-A1F6-5526E4F36D7C}" srcOrd="5" destOrd="0" presId="urn:microsoft.com/office/officeart/2005/8/layout/cycle1"/>
    <dgm:cxn modelId="{A00730A5-83B5-443A-9DA8-670473CAD07D}" type="presParOf" srcId="{E2B856B1-B5AC-4370-BE7B-DD199C45B7DD}" destId="{B617850A-989D-4855-B8B6-FFDA58E8127F}" srcOrd="6" destOrd="0" presId="urn:microsoft.com/office/officeart/2005/8/layout/cycle1"/>
    <dgm:cxn modelId="{B1F8ABE2-A459-4B4F-91A2-F926FDFF6654}" type="presParOf" srcId="{E2B856B1-B5AC-4370-BE7B-DD199C45B7DD}" destId="{C4B87FC7-BC12-4833-BBC2-4143D8655745}" srcOrd="7" destOrd="0" presId="urn:microsoft.com/office/officeart/2005/8/layout/cycle1"/>
    <dgm:cxn modelId="{D53D39E9-136A-47A8-9AC9-59E8AD48AE8E}" type="presParOf" srcId="{E2B856B1-B5AC-4370-BE7B-DD199C45B7DD}" destId="{B533D185-31FB-4B1E-B627-EF2C014E0DB9}" srcOrd="8" destOrd="0" presId="urn:microsoft.com/office/officeart/2005/8/layout/cycle1"/>
    <dgm:cxn modelId="{13D7EE6A-7F44-4E9F-9053-611D54911028}" type="presParOf" srcId="{E2B856B1-B5AC-4370-BE7B-DD199C45B7DD}" destId="{E6EA48DA-2843-4E5B-9810-0A6D6CB15A76}" srcOrd="9" destOrd="0" presId="urn:microsoft.com/office/officeart/2005/8/layout/cycle1"/>
    <dgm:cxn modelId="{EC553070-37BE-43B0-9350-660950308C98}" type="presParOf" srcId="{E2B856B1-B5AC-4370-BE7B-DD199C45B7DD}" destId="{BE70982B-A22F-462D-A03F-DE542B9AB201}" srcOrd="10" destOrd="0" presId="urn:microsoft.com/office/officeart/2005/8/layout/cycle1"/>
    <dgm:cxn modelId="{6EE80D9A-F351-438B-9D71-0B9E83AD66D9}" type="presParOf" srcId="{E2B856B1-B5AC-4370-BE7B-DD199C45B7DD}" destId="{0B76ADEB-72BF-4EE7-AB9A-6FDE81206459}" srcOrd="11" destOrd="0" presId="urn:microsoft.com/office/officeart/2005/8/layout/cycle1"/>
    <dgm:cxn modelId="{D91EABBB-44D2-471C-A62F-4C094248BCBB}" type="presParOf" srcId="{E2B856B1-B5AC-4370-BE7B-DD199C45B7DD}" destId="{230CD7F3-7858-4098-BC77-49FD94DC68DA}" srcOrd="12" destOrd="0" presId="urn:microsoft.com/office/officeart/2005/8/layout/cycle1"/>
    <dgm:cxn modelId="{AB75D091-6EDD-4211-9A2C-D5CF10D8CD40}" type="presParOf" srcId="{E2B856B1-B5AC-4370-BE7B-DD199C45B7DD}" destId="{C237595E-AC19-477B-AE14-94CFF44920A7}" srcOrd="13" destOrd="0" presId="urn:microsoft.com/office/officeart/2005/8/layout/cycle1"/>
    <dgm:cxn modelId="{D0DF6C5A-A30C-4347-BCC8-4874E223BCD7}" type="presParOf" srcId="{E2B856B1-B5AC-4370-BE7B-DD199C45B7DD}" destId="{DC630DA9-E666-4C76-9D40-261B13C06570}" srcOrd="14" destOrd="0" presId="urn:microsoft.com/office/officeart/2005/8/layout/cycle1"/>
    <dgm:cxn modelId="{3B8492DA-1D0C-4CB7-B83E-B73D165A31FD}" type="presParOf" srcId="{E2B856B1-B5AC-4370-BE7B-DD199C45B7DD}" destId="{F79E20D2-8BD3-4449-8F07-1DAD2BE43B5E}" srcOrd="15" destOrd="0" presId="urn:microsoft.com/office/officeart/2005/8/layout/cycle1"/>
    <dgm:cxn modelId="{3AE21E3C-B45D-4692-AA1F-B0379FBAD06B}" type="presParOf" srcId="{E2B856B1-B5AC-4370-BE7B-DD199C45B7DD}" destId="{996AB2CF-B5F4-4FE8-9BFF-DD74DFD462F6}" srcOrd="16" destOrd="0" presId="urn:microsoft.com/office/officeart/2005/8/layout/cycle1"/>
    <dgm:cxn modelId="{77311E4C-DEEC-4DF0-9260-8D10CE580D78}" type="presParOf" srcId="{E2B856B1-B5AC-4370-BE7B-DD199C45B7DD}" destId="{87627B63-1DEF-4027-BD1D-DEAB4487EF4D}" srcOrd="17" destOrd="0" presId="urn:microsoft.com/office/officeart/2005/8/layout/cycle1"/>
    <dgm:cxn modelId="{9542CD92-96F5-46A7-B6B4-F2EC80B62BF5}" type="presParOf" srcId="{E2B856B1-B5AC-4370-BE7B-DD199C45B7DD}" destId="{4C747F2E-2E44-48D4-9E36-5C459B6172D8}" srcOrd="18" destOrd="0" presId="urn:microsoft.com/office/officeart/2005/8/layout/cycle1"/>
    <dgm:cxn modelId="{7F7D37EE-0A92-4170-B7F5-997189B67FD7}" type="presParOf" srcId="{E2B856B1-B5AC-4370-BE7B-DD199C45B7DD}" destId="{BAEFB83B-D9F1-4531-B3B0-6D0B00B060CE}" srcOrd="19" destOrd="0" presId="urn:microsoft.com/office/officeart/2005/8/layout/cycle1"/>
    <dgm:cxn modelId="{4B04CC5D-3C6E-4DFB-A46E-6E5745EA23CF}" type="presParOf" srcId="{E2B856B1-B5AC-4370-BE7B-DD199C45B7DD}" destId="{A1CAF2BB-392C-44C0-B54F-993E8CBE9B6D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CE1ECC-5038-4291-9A0C-CB33100CFB5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A2A6239-0051-4C12-8E4B-6303D4CED884}">
      <dgm:prSet/>
      <dgm:spPr/>
      <dgm:t>
        <a:bodyPr/>
        <a:lstStyle/>
        <a:p>
          <a:endParaRPr lang="ru-RU"/>
        </a:p>
      </dgm:t>
    </dgm:pt>
    <dgm:pt modelId="{7544B7C9-60D5-40CA-BFA1-CADA4E744EF2}" type="parTrans" cxnId="{363DD336-67F0-40B3-BD4D-29DAA06065E5}">
      <dgm:prSet/>
      <dgm:spPr/>
    </dgm:pt>
    <dgm:pt modelId="{AD6EEF11-79A6-4B65-8BE9-F06F9C925A4C}" type="sibTrans" cxnId="{363DD336-67F0-40B3-BD4D-29DAA06065E5}">
      <dgm:prSet/>
      <dgm:spPr/>
    </dgm:pt>
    <dgm:pt modelId="{2E12CB5B-EECD-4E1C-B655-8B3472CA7A4F}">
      <dgm:prSet/>
      <dgm:spPr/>
      <dgm:t>
        <a:bodyPr/>
        <a:lstStyle/>
        <a:p>
          <a:endParaRPr lang="ru-RU"/>
        </a:p>
      </dgm:t>
    </dgm:pt>
    <dgm:pt modelId="{263B24D0-CF20-4502-933C-0C78068E6493}" type="parTrans" cxnId="{175A5128-3D15-4B2E-9E7B-94C7C6852AD2}">
      <dgm:prSet/>
      <dgm:spPr/>
    </dgm:pt>
    <dgm:pt modelId="{E57269C0-D055-443C-9D35-648811E3F314}" type="sibTrans" cxnId="{175A5128-3D15-4B2E-9E7B-94C7C6852AD2}">
      <dgm:prSet/>
      <dgm:spPr/>
    </dgm:pt>
    <dgm:pt modelId="{7CD8C64F-BC6B-4890-89B8-7226ACEC6D94}">
      <dgm:prSet/>
      <dgm:spPr/>
      <dgm:t>
        <a:bodyPr/>
        <a:lstStyle/>
        <a:p>
          <a:endParaRPr lang="ru-RU"/>
        </a:p>
      </dgm:t>
    </dgm:pt>
    <dgm:pt modelId="{4E97775F-63FF-402E-8C02-DECAA39C7836}" type="parTrans" cxnId="{287D0449-748B-4DBC-9794-DA92562BB962}">
      <dgm:prSet/>
      <dgm:spPr/>
    </dgm:pt>
    <dgm:pt modelId="{1440FC12-6D83-4ADB-992C-05EB532CA5CD}" type="sibTrans" cxnId="{287D0449-748B-4DBC-9794-DA92562BB962}">
      <dgm:prSet/>
      <dgm:spPr/>
    </dgm:pt>
    <dgm:pt modelId="{16318495-D809-41B9-8A81-CC3E0EC15317}">
      <dgm:prSet/>
      <dgm:spPr/>
      <dgm:t>
        <a:bodyPr/>
        <a:lstStyle/>
        <a:p>
          <a:endParaRPr lang="ru-RU"/>
        </a:p>
      </dgm:t>
    </dgm:pt>
    <dgm:pt modelId="{52FF27CF-2F6B-4FFE-81D5-37B636D10DDF}" type="parTrans" cxnId="{2A625398-FF9A-4FDB-AE24-D57594D1B723}">
      <dgm:prSet/>
      <dgm:spPr/>
    </dgm:pt>
    <dgm:pt modelId="{B64F589B-F5A7-42A3-B6F3-2FFD169473B5}" type="sibTrans" cxnId="{2A625398-FF9A-4FDB-AE24-D57594D1B723}">
      <dgm:prSet/>
      <dgm:spPr/>
    </dgm:pt>
    <dgm:pt modelId="{FE9E8917-AEFD-4B63-8E16-DA103A4F9750}">
      <dgm:prSet/>
      <dgm:spPr/>
      <dgm:t>
        <a:bodyPr/>
        <a:lstStyle/>
        <a:p>
          <a:endParaRPr lang="ru-RU"/>
        </a:p>
      </dgm:t>
    </dgm:pt>
    <dgm:pt modelId="{617AC517-410C-4B34-8AD5-EAA66FF1B17E}" type="parTrans" cxnId="{2CA1AA10-BDC1-4EE2-BFB3-B0E6EA343EC4}">
      <dgm:prSet/>
      <dgm:spPr/>
    </dgm:pt>
    <dgm:pt modelId="{DB281CA0-7336-44A4-A5D5-8C28BB492A9A}" type="sibTrans" cxnId="{2CA1AA10-BDC1-4EE2-BFB3-B0E6EA343EC4}">
      <dgm:prSet/>
      <dgm:spPr/>
    </dgm:pt>
    <dgm:pt modelId="{E821DC43-F4C7-4717-82E5-BEF1DF287771}">
      <dgm:prSet/>
      <dgm:spPr/>
      <dgm:t>
        <a:bodyPr/>
        <a:lstStyle/>
        <a:p>
          <a:endParaRPr lang="ru-RU"/>
        </a:p>
      </dgm:t>
    </dgm:pt>
    <dgm:pt modelId="{71A18A77-8530-49C5-9B0E-EE6F2D26F76C}" type="parTrans" cxnId="{E2171F96-3E2D-4F77-91F1-1D5AE751A44C}">
      <dgm:prSet/>
      <dgm:spPr/>
    </dgm:pt>
    <dgm:pt modelId="{71DFA213-C744-4CD1-8644-7C2ED2A5BFA6}" type="sibTrans" cxnId="{E2171F96-3E2D-4F77-91F1-1D5AE751A44C}">
      <dgm:prSet/>
      <dgm:spPr/>
    </dgm:pt>
    <dgm:pt modelId="{AB274719-C630-4369-B5AD-745805774CEF}">
      <dgm:prSet/>
      <dgm:spPr/>
      <dgm:t>
        <a:bodyPr/>
        <a:lstStyle/>
        <a:p>
          <a:endParaRPr lang="ru-RU"/>
        </a:p>
      </dgm:t>
    </dgm:pt>
    <dgm:pt modelId="{3E5FE867-77C5-40E3-B228-5519E7117544}" type="parTrans" cxnId="{5165A121-F7B5-41BB-9484-DE6766834D73}">
      <dgm:prSet/>
      <dgm:spPr/>
    </dgm:pt>
    <dgm:pt modelId="{4ADA6681-BBEE-4D68-8810-6F1C239A0469}" type="sibTrans" cxnId="{5165A121-F7B5-41BB-9484-DE6766834D73}">
      <dgm:prSet/>
      <dgm:spPr/>
    </dgm:pt>
    <dgm:pt modelId="{6494699D-6227-4E0E-8CF0-5C7EAA412BB3}" type="pres">
      <dgm:prSet presAssocID="{ECCE1ECC-5038-4291-9A0C-CB33100CFB55}" presName="cycle" presStyleCnt="0">
        <dgm:presLayoutVars>
          <dgm:dir/>
          <dgm:resizeHandles val="exact"/>
        </dgm:presLayoutVars>
      </dgm:prSet>
      <dgm:spPr/>
    </dgm:pt>
    <dgm:pt modelId="{935AFC95-53D8-445E-9807-BED0EACEED8E}" type="pres">
      <dgm:prSet presAssocID="{9A2A6239-0051-4C12-8E4B-6303D4CED884}" presName="dummy" presStyleCnt="0"/>
      <dgm:spPr/>
    </dgm:pt>
    <dgm:pt modelId="{F73D9BE3-962A-4756-BC3D-5A569F7068A6}" type="pres">
      <dgm:prSet presAssocID="{9A2A6239-0051-4C12-8E4B-6303D4CED884}" presName="node" presStyleLbl="revTx" presStyleIdx="0" presStyleCnt="7">
        <dgm:presLayoutVars>
          <dgm:bulletEnabled val="1"/>
        </dgm:presLayoutVars>
      </dgm:prSet>
      <dgm:spPr/>
    </dgm:pt>
    <dgm:pt modelId="{AA14A401-E90A-4D00-BA4C-FCF857AA4C32}" type="pres">
      <dgm:prSet presAssocID="{AD6EEF11-79A6-4B65-8BE9-F06F9C925A4C}" presName="sibTrans" presStyleLbl="node1" presStyleIdx="0" presStyleCnt="7"/>
      <dgm:spPr/>
    </dgm:pt>
    <dgm:pt modelId="{09E28696-6248-4EA4-961D-8EF44717E123}" type="pres">
      <dgm:prSet presAssocID="{2E12CB5B-EECD-4E1C-B655-8B3472CA7A4F}" presName="dummy" presStyleCnt="0"/>
      <dgm:spPr/>
    </dgm:pt>
    <dgm:pt modelId="{49078BCB-DE29-4F2A-8A26-4BCC0CDF832D}" type="pres">
      <dgm:prSet presAssocID="{2E12CB5B-EECD-4E1C-B655-8B3472CA7A4F}" presName="node" presStyleLbl="revTx" presStyleIdx="1" presStyleCnt="7">
        <dgm:presLayoutVars>
          <dgm:bulletEnabled val="1"/>
        </dgm:presLayoutVars>
      </dgm:prSet>
      <dgm:spPr/>
    </dgm:pt>
    <dgm:pt modelId="{D3018C9E-5A85-4BB2-9762-81CDB24452CB}" type="pres">
      <dgm:prSet presAssocID="{E57269C0-D055-443C-9D35-648811E3F314}" presName="sibTrans" presStyleLbl="node1" presStyleIdx="1" presStyleCnt="7"/>
      <dgm:spPr/>
    </dgm:pt>
    <dgm:pt modelId="{4A90FF48-148B-4167-9A95-0206E8EB1B30}" type="pres">
      <dgm:prSet presAssocID="{7CD8C64F-BC6B-4890-89B8-7226ACEC6D94}" presName="dummy" presStyleCnt="0"/>
      <dgm:spPr/>
    </dgm:pt>
    <dgm:pt modelId="{F9DD0879-0B54-4FF9-A296-7080C11FE5CC}" type="pres">
      <dgm:prSet presAssocID="{7CD8C64F-BC6B-4890-89B8-7226ACEC6D94}" presName="node" presStyleLbl="revTx" presStyleIdx="2" presStyleCnt="7">
        <dgm:presLayoutVars>
          <dgm:bulletEnabled val="1"/>
        </dgm:presLayoutVars>
      </dgm:prSet>
      <dgm:spPr/>
    </dgm:pt>
    <dgm:pt modelId="{AAEB3EF4-D38F-421A-A212-C9E37A7038AD}" type="pres">
      <dgm:prSet presAssocID="{1440FC12-6D83-4ADB-992C-05EB532CA5CD}" presName="sibTrans" presStyleLbl="node1" presStyleIdx="2" presStyleCnt="7"/>
      <dgm:spPr/>
    </dgm:pt>
    <dgm:pt modelId="{64915EB4-6599-4D52-824F-1820676BC854}" type="pres">
      <dgm:prSet presAssocID="{16318495-D809-41B9-8A81-CC3E0EC15317}" presName="dummy" presStyleCnt="0"/>
      <dgm:spPr/>
    </dgm:pt>
    <dgm:pt modelId="{ECC040AA-7A4D-4802-8071-85926A31A178}" type="pres">
      <dgm:prSet presAssocID="{16318495-D809-41B9-8A81-CC3E0EC15317}" presName="node" presStyleLbl="revTx" presStyleIdx="3" presStyleCnt="7">
        <dgm:presLayoutVars>
          <dgm:bulletEnabled val="1"/>
        </dgm:presLayoutVars>
      </dgm:prSet>
      <dgm:spPr/>
    </dgm:pt>
    <dgm:pt modelId="{2E4D921D-60AD-4315-8064-19B6F5E50339}" type="pres">
      <dgm:prSet presAssocID="{B64F589B-F5A7-42A3-B6F3-2FFD169473B5}" presName="sibTrans" presStyleLbl="node1" presStyleIdx="3" presStyleCnt="7"/>
      <dgm:spPr/>
    </dgm:pt>
    <dgm:pt modelId="{5AACBE77-0689-4242-A55E-7E065D21BA90}" type="pres">
      <dgm:prSet presAssocID="{FE9E8917-AEFD-4B63-8E16-DA103A4F9750}" presName="dummy" presStyleCnt="0"/>
      <dgm:spPr/>
    </dgm:pt>
    <dgm:pt modelId="{502C08A0-5E1D-496C-B276-369328C12E41}" type="pres">
      <dgm:prSet presAssocID="{FE9E8917-AEFD-4B63-8E16-DA103A4F9750}" presName="node" presStyleLbl="revTx" presStyleIdx="4" presStyleCnt="7">
        <dgm:presLayoutVars>
          <dgm:bulletEnabled val="1"/>
        </dgm:presLayoutVars>
      </dgm:prSet>
      <dgm:spPr/>
    </dgm:pt>
    <dgm:pt modelId="{91E03042-5C3E-4509-B43A-0981EF671418}" type="pres">
      <dgm:prSet presAssocID="{DB281CA0-7336-44A4-A5D5-8C28BB492A9A}" presName="sibTrans" presStyleLbl="node1" presStyleIdx="4" presStyleCnt="7"/>
      <dgm:spPr/>
    </dgm:pt>
    <dgm:pt modelId="{0530D703-B959-4B1D-BE4B-C57A186CB39E}" type="pres">
      <dgm:prSet presAssocID="{E821DC43-F4C7-4717-82E5-BEF1DF287771}" presName="dummy" presStyleCnt="0"/>
      <dgm:spPr/>
    </dgm:pt>
    <dgm:pt modelId="{1268AFDA-644E-4D01-B0DD-281BC8600C61}" type="pres">
      <dgm:prSet presAssocID="{E821DC43-F4C7-4717-82E5-BEF1DF287771}" presName="node" presStyleLbl="revTx" presStyleIdx="5" presStyleCnt="7">
        <dgm:presLayoutVars>
          <dgm:bulletEnabled val="1"/>
        </dgm:presLayoutVars>
      </dgm:prSet>
      <dgm:spPr/>
    </dgm:pt>
    <dgm:pt modelId="{E894ACC7-2BF2-4ACA-B6B1-A4C179E18E23}" type="pres">
      <dgm:prSet presAssocID="{71DFA213-C744-4CD1-8644-7C2ED2A5BFA6}" presName="sibTrans" presStyleLbl="node1" presStyleIdx="5" presStyleCnt="7"/>
      <dgm:spPr/>
    </dgm:pt>
    <dgm:pt modelId="{A70AD9FE-26DA-4C92-8A1C-6B357208A901}" type="pres">
      <dgm:prSet presAssocID="{AB274719-C630-4369-B5AD-745805774CEF}" presName="dummy" presStyleCnt="0"/>
      <dgm:spPr/>
    </dgm:pt>
    <dgm:pt modelId="{A6F80F88-4386-4F4F-944D-6F08A46ABF03}" type="pres">
      <dgm:prSet presAssocID="{AB274719-C630-4369-B5AD-745805774CEF}" presName="node" presStyleLbl="revTx" presStyleIdx="6" presStyleCnt="7">
        <dgm:presLayoutVars>
          <dgm:bulletEnabled val="1"/>
        </dgm:presLayoutVars>
      </dgm:prSet>
      <dgm:spPr/>
    </dgm:pt>
    <dgm:pt modelId="{CE7830AC-02B1-4199-BADA-90A3F595FA5B}" type="pres">
      <dgm:prSet presAssocID="{4ADA6681-BBEE-4D68-8810-6F1C239A0469}" presName="sibTrans" presStyleLbl="node1" presStyleIdx="6" presStyleCnt="7"/>
      <dgm:spPr/>
    </dgm:pt>
  </dgm:ptLst>
  <dgm:cxnLst>
    <dgm:cxn modelId="{E2171F96-3E2D-4F77-91F1-1D5AE751A44C}" srcId="{ECCE1ECC-5038-4291-9A0C-CB33100CFB55}" destId="{E821DC43-F4C7-4717-82E5-BEF1DF287771}" srcOrd="5" destOrd="0" parTransId="{71A18A77-8530-49C5-9B0E-EE6F2D26F76C}" sibTransId="{71DFA213-C744-4CD1-8644-7C2ED2A5BFA6}"/>
    <dgm:cxn modelId="{175A5128-3D15-4B2E-9E7B-94C7C6852AD2}" srcId="{ECCE1ECC-5038-4291-9A0C-CB33100CFB55}" destId="{2E12CB5B-EECD-4E1C-B655-8B3472CA7A4F}" srcOrd="1" destOrd="0" parTransId="{263B24D0-CF20-4502-933C-0C78068E6493}" sibTransId="{E57269C0-D055-443C-9D35-648811E3F314}"/>
    <dgm:cxn modelId="{0956DFB8-9C65-4344-A756-D6C924E4F4C3}" type="presOf" srcId="{ECCE1ECC-5038-4291-9A0C-CB33100CFB55}" destId="{6494699D-6227-4E0E-8CF0-5C7EAA412BB3}" srcOrd="0" destOrd="0" presId="urn:microsoft.com/office/officeart/2005/8/layout/cycle1"/>
    <dgm:cxn modelId="{2CA1AA10-BDC1-4EE2-BFB3-B0E6EA343EC4}" srcId="{ECCE1ECC-5038-4291-9A0C-CB33100CFB55}" destId="{FE9E8917-AEFD-4B63-8E16-DA103A4F9750}" srcOrd="4" destOrd="0" parTransId="{617AC517-410C-4B34-8AD5-EAA66FF1B17E}" sibTransId="{DB281CA0-7336-44A4-A5D5-8C28BB492A9A}"/>
    <dgm:cxn modelId="{06723631-B4EF-42D7-B5C5-E1B50A757BDF}" type="presOf" srcId="{AD6EEF11-79A6-4B65-8BE9-F06F9C925A4C}" destId="{AA14A401-E90A-4D00-BA4C-FCF857AA4C32}" srcOrd="0" destOrd="0" presId="urn:microsoft.com/office/officeart/2005/8/layout/cycle1"/>
    <dgm:cxn modelId="{5165A121-F7B5-41BB-9484-DE6766834D73}" srcId="{ECCE1ECC-5038-4291-9A0C-CB33100CFB55}" destId="{AB274719-C630-4369-B5AD-745805774CEF}" srcOrd="6" destOrd="0" parTransId="{3E5FE867-77C5-40E3-B228-5519E7117544}" sibTransId="{4ADA6681-BBEE-4D68-8810-6F1C239A0469}"/>
    <dgm:cxn modelId="{8B3BE7ED-814B-4DEB-8CCD-12BB38E3DC4A}" type="presOf" srcId="{4ADA6681-BBEE-4D68-8810-6F1C239A0469}" destId="{CE7830AC-02B1-4199-BADA-90A3F595FA5B}" srcOrd="0" destOrd="0" presId="urn:microsoft.com/office/officeart/2005/8/layout/cycle1"/>
    <dgm:cxn modelId="{40A49373-7287-4B75-895E-64FF83B35767}" type="presOf" srcId="{E57269C0-D055-443C-9D35-648811E3F314}" destId="{D3018C9E-5A85-4BB2-9762-81CDB24452CB}" srcOrd="0" destOrd="0" presId="urn:microsoft.com/office/officeart/2005/8/layout/cycle1"/>
    <dgm:cxn modelId="{287D0449-748B-4DBC-9794-DA92562BB962}" srcId="{ECCE1ECC-5038-4291-9A0C-CB33100CFB55}" destId="{7CD8C64F-BC6B-4890-89B8-7226ACEC6D94}" srcOrd="2" destOrd="0" parTransId="{4E97775F-63FF-402E-8C02-DECAA39C7836}" sibTransId="{1440FC12-6D83-4ADB-992C-05EB532CA5CD}"/>
    <dgm:cxn modelId="{AEC29C67-9FB8-49E6-B41E-EBDEFB0C0099}" type="presOf" srcId="{DB281CA0-7336-44A4-A5D5-8C28BB492A9A}" destId="{91E03042-5C3E-4509-B43A-0981EF671418}" srcOrd="0" destOrd="0" presId="urn:microsoft.com/office/officeart/2005/8/layout/cycle1"/>
    <dgm:cxn modelId="{363DD336-67F0-40B3-BD4D-29DAA06065E5}" srcId="{ECCE1ECC-5038-4291-9A0C-CB33100CFB55}" destId="{9A2A6239-0051-4C12-8E4B-6303D4CED884}" srcOrd="0" destOrd="0" parTransId="{7544B7C9-60D5-40CA-BFA1-CADA4E744EF2}" sibTransId="{AD6EEF11-79A6-4B65-8BE9-F06F9C925A4C}"/>
    <dgm:cxn modelId="{645AABF5-B0D9-4AA0-BAE9-C046EC28BE4D}" type="presOf" srcId="{2E12CB5B-EECD-4E1C-B655-8B3472CA7A4F}" destId="{49078BCB-DE29-4F2A-8A26-4BCC0CDF832D}" srcOrd="0" destOrd="0" presId="urn:microsoft.com/office/officeart/2005/8/layout/cycle1"/>
    <dgm:cxn modelId="{772DB29C-7C6F-4424-AFEA-788B0EACD2B2}" type="presOf" srcId="{AB274719-C630-4369-B5AD-745805774CEF}" destId="{A6F80F88-4386-4F4F-944D-6F08A46ABF03}" srcOrd="0" destOrd="0" presId="urn:microsoft.com/office/officeart/2005/8/layout/cycle1"/>
    <dgm:cxn modelId="{DC23A82A-1293-48CE-BDB8-9073FF8AE497}" type="presOf" srcId="{1440FC12-6D83-4ADB-992C-05EB532CA5CD}" destId="{AAEB3EF4-D38F-421A-A212-C9E37A7038AD}" srcOrd="0" destOrd="0" presId="urn:microsoft.com/office/officeart/2005/8/layout/cycle1"/>
    <dgm:cxn modelId="{BF1BFAA3-1098-4E4F-9410-2A7BC961D1CD}" type="presOf" srcId="{FE9E8917-AEFD-4B63-8E16-DA103A4F9750}" destId="{502C08A0-5E1D-496C-B276-369328C12E41}" srcOrd="0" destOrd="0" presId="urn:microsoft.com/office/officeart/2005/8/layout/cycle1"/>
    <dgm:cxn modelId="{8194EAF7-1EAA-4CAB-8CAD-3A84A2FC14AC}" type="presOf" srcId="{7CD8C64F-BC6B-4890-89B8-7226ACEC6D94}" destId="{F9DD0879-0B54-4FF9-A296-7080C11FE5CC}" srcOrd="0" destOrd="0" presId="urn:microsoft.com/office/officeart/2005/8/layout/cycle1"/>
    <dgm:cxn modelId="{2B19A675-190A-4532-8A49-81C311EDE622}" type="presOf" srcId="{E821DC43-F4C7-4717-82E5-BEF1DF287771}" destId="{1268AFDA-644E-4D01-B0DD-281BC8600C61}" srcOrd="0" destOrd="0" presId="urn:microsoft.com/office/officeart/2005/8/layout/cycle1"/>
    <dgm:cxn modelId="{0B6BEBEF-5215-42B3-BE07-127E9C1ACB00}" type="presOf" srcId="{9A2A6239-0051-4C12-8E4B-6303D4CED884}" destId="{F73D9BE3-962A-4756-BC3D-5A569F7068A6}" srcOrd="0" destOrd="0" presId="urn:microsoft.com/office/officeart/2005/8/layout/cycle1"/>
    <dgm:cxn modelId="{2C13480C-5A08-4E8C-A76E-A44CBF248FCD}" type="presOf" srcId="{B64F589B-F5A7-42A3-B6F3-2FFD169473B5}" destId="{2E4D921D-60AD-4315-8064-19B6F5E50339}" srcOrd="0" destOrd="0" presId="urn:microsoft.com/office/officeart/2005/8/layout/cycle1"/>
    <dgm:cxn modelId="{2A625398-FF9A-4FDB-AE24-D57594D1B723}" srcId="{ECCE1ECC-5038-4291-9A0C-CB33100CFB55}" destId="{16318495-D809-41B9-8A81-CC3E0EC15317}" srcOrd="3" destOrd="0" parTransId="{52FF27CF-2F6B-4FFE-81D5-37B636D10DDF}" sibTransId="{B64F589B-F5A7-42A3-B6F3-2FFD169473B5}"/>
    <dgm:cxn modelId="{3EC39F5A-0C59-462B-88EF-0341E9C0B2C7}" type="presOf" srcId="{16318495-D809-41B9-8A81-CC3E0EC15317}" destId="{ECC040AA-7A4D-4802-8071-85926A31A178}" srcOrd="0" destOrd="0" presId="urn:microsoft.com/office/officeart/2005/8/layout/cycle1"/>
    <dgm:cxn modelId="{0E1254E2-179E-40CF-9F62-4D8FB747B9D5}" type="presOf" srcId="{71DFA213-C744-4CD1-8644-7C2ED2A5BFA6}" destId="{E894ACC7-2BF2-4ACA-B6B1-A4C179E18E23}" srcOrd="0" destOrd="0" presId="urn:microsoft.com/office/officeart/2005/8/layout/cycle1"/>
    <dgm:cxn modelId="{8BA1A443-4CA1-441D-88CC-8A9FA11791FE}" type="presParOf" srcId="{6494699D-6227-4E0E-8CF0-5C7EAA412BB3}" destId="{935AFC95-53D8-445E-9807-BED0EACEED8E}" srcOrd="0" destOrd="0" presId="urn:microsoft.com/office/officeart/2005/8/layout/cycle1"/>
    <dgm:cxn modelId="{4724BFDD-07B8-468A-8680-53E8B4C27915}" type="presParOf" srcId="{6494699D-6227-4E0E-8CF0-5C7EAA412BB3}" destId="{F73D9BE3-962A-4756-BC3D-5A569F7068A6}" srcOrd="1" destOrd="0" presId="urn:microsoft.com/office/officeart/2005/8/layout/cycle1"/>
    <dgm:cxn modelId="{61FF796B-56BB-4F0A-B23F-7F2DB2361468}" type="presParOf" srcId="{6494699D-6227-4E0E-8CF0-5C7EAA412BB3}" destId="{AA14A401-E90A-4D00-BA4C-FCF857AA4C32}" srcOrd="2" destOrd="0" presId="urn:microsoft.com/office/officeart/2005/8/layout/cycle1"/>
    <dgm:cxn modelId="{E044858A-B781-4FDF-B58E-941A60F0ACCA}" type="presParOf" srcId="{6494699D-6227-4E0E-8CF0-5C7EAA412BB3}" destId="{09E28696-6248-4EA4-961D-8EF44717E123}" srcOrd="3" destOrd="0" presId="urn:microsoft.com/office/officeart/2005/8/layout/cycle1"/>
    <dgm:cxn modelId="{9D033F35-F30A-413B-AC83-12A9E9E9C635}" type="presParOf" srcId="{6494699D-6227-4E0E-8CF0-5C7EAA412BB3}" destId="{49078BCB-DE29-4F2A-8A26-4BCC0CDF832D}" srcOrd="4" destOrd="0" presId="urn:microsoft.com/office/officeart/2005/8/layout/cycle1"/>
    <dgm:cxn modelId="{117CF1C5-05C0-4ED3-8F9A-53DDF959974D}" type="presParOf" srcId="{6494699D-6227-4E0E-8CF0-5C7EAA412BB3}" destId="{D3018C9E-5A85-4BB2-9762-81CDB24452CB}" srcOrd="5" destOrd="0" presId="urn:microsoft.com/office/officeart/2005/8/layout/cycle1"/>
    <dgm:cxn modelId="{A9A397CC-E11A-4172-AFDB-06923EB5726F}" type="presParOf" srcId="{6494699D-6227-4E0E-8CF0-5C7EAA412BB3}" destId="{4A90FF48-148B-4167-9A95-0206E8EB1B30}" srcOrd="6" destOrd="0" presId="urn:microsoft.com/office/officeart/2005/8/layout/cycle1"/>
    <dgm:cxn modelId="{9C65229F-1C37-473D-ABE5-C6052BD4DC81}" type="presParOf" srcId="{6494699D-6227-4E0E-8CF0-5C7EAA412BB3}" destId="{F9DD0879-0B54-4FF9-A296-7080C11FE5CC}" srcOrd="7" destOrd="0" presId="urn:microsoft.com/office/officeart/2005/8/layout/cycle1"/>
    <dgm:cxn modelId="{733FC00D-1FE8-4CD9-BC86-7F6DFC813700}" type="presParOf" srcId="{6494699D-6227-4E0E-8CF0-5C7EAA412BB3}" destId="{AAEB3EF4-D38F-421A-A212-C9E37A7038AD}" srcOrd="8" destOrd="0" presId="urn:microsoft.com/office/officeart/2005/8/layout/cycle1"/>
    <dgm:cxn modelId="{40A98CC2-6D39-44F8-8B4B-005E1E3BDCC8}" type="presParOf" srcId="{6494699D-6227-4E0E-8CF0-5C7EAA412BB3}" destId="{64915EB4-6599-4D52-824F-1820676BC854}" srcOrd="9" destOrd="0" presId="urn:microsoft.com/office/officeart/2005/8/layout/cycle1"/>
    <dgm:cxn modelId="{9B6480F9-01CF-4BAF-80CA-AD0E26D4D73D}" type="presParOf" srcId="{6494699D-6227-4E0E-8CF0-5C7EAA412BB3}" destId="{ECC040AA-7A4D-4802-8071-85926A31A178}" srcOrd="10" destOrd="0" presId="urn:microsoft.com/office/officeart/2005/8/layout/cycle1"/>
    <dgm:cxn modelId="{C3FC0E6D-44B3-4476-ADFA-2E3E73876A15}" type="presParOf" srcId="{6494699D-6227-4E0E-8CF0-5C7EAA412BB3}" destId="{2E4D921D-60AD-4315-8064-19B6F5E50339}" srcOrd="11" destOrd="0" presId="urn:microsoft.com/office/officeart/2005/8/layout/cycle1"/>
    <dgm:cxn modelId="{095A1B63-94C1-4A43-9D99-7CED57171765}" type="presParOf" srcId="{6494699D-6227-4E0E-8CF0-5C7EAA412BB3}" destId="{5AACBE77-0689-4242-A55E-7E065D21BA90}" srcOrd="12" destOrd="0" presId="urn:microsoft.com/office/officeart/2005/8/layout/cycle1"/>
    <dgm:cxn modelId="{7336FE2C-AC55-4E63-9817-3CB269E2BF8C}" type="presParOf" srcId="{6494699D-6227-4E0E-8CF0-5C7EAA412BB3}" destId="{502C08A0-5E1D-496C-B276-369328C12E41}" srcOrd="13" destOrd="0" presId="urn:microsoft.com/office/officeart/2005/8/layout/cycle1"/>
    <dgm:cxn modelId="{3B806773-88EC-4D46-8A75-637473885B7B}" type="presParOf" srcId="{6494699D-6227-4E0E-8CF0-5C7EAA412BB3}" destId="{91E03042-5C3E-4509-B43A-0981EF671418}" srcOrd="14" destOrd="0" presId="urn:microsoft.com/office/officeart/2005/8/layout/cycle1"/>
    <dgm:cxn modelId="{15C8B955-617C-4EB4-B774-A379F5B90FF7}" type="presParOf" srcId="{6494699D-6227-4E0E-8CF0-5C7EAA412BB3}" destId="{0530D703-B959-4B1D-BE4B-C57A186CB39E}" srcOrd="15" destOrd="0" presId="urn:microsoft.com/office/officeart/2005/8/layout/cycle1"/>
    <dgm:cxn modelId="{B8DF6731-1FDC-4BD7-A24C-38F185822067}" type="presParOf" srcId="{6494699D-6227-4E0E-8CF0-5C7EAA412BB3}" destId="{1268AFDA-644E-4D01-B0DD-281BC8600C61}" srcOrd="16" destOrd="0" presId="urn:microsoft.com/office/officeart/2005/8/layout/cycle1"/>
    <dgm:cxn modelId="{0E2637B9-2475-4212-8541-5EC5297863E4}" type="presParOf" srcId="{6494699D-6227-4E0E-8CF0-5C7EAA412BB3}" destId="{E894ACC7-2BF2-4ACA-B6B1-A4C179E18E23}" srcOrd="17" destOrd="0" presId="urn:microsoft.com/office/officeart/2005/8/layout/cycle1"/>
    <dgm:cxn modelId="{0E044834-354F-4B42-AE12-B14B12339F1B}" type="presParOf" srcId="{6494699D-6227-4E0E-8CF0-5C7EAA412BB3}" destId="{A70AD9FE-26DA-4C92-8A1C-6B357208A901}" srcOrd="18" destOrd="0" presId="urn:microsoft.com/office/officeart/2005/8/layout/cycle1"/>
    <dgm:cxn modelId="{CCDC05B9-5C07-4008-8799-F65778058E7E}" type="presParOf" srcId="{6494699D-6227-4E0E-8CF0-5C7EAA412BB3}" destId="{A6F80F88-4386-4F4F-944D-6F08A46ABF03}" srcOrd="19" destOrd="0" presId="urn:microsoft.com/office/officeart/2005/8/layout/cycle1"/>
    <dgm:cxn modelId="{842FA11D-0206-4F88-B7FC-84707FD7CA9C}" type="presParOf" srcId="{6494699D-6227-4E0E-8CF0-5C7EAA412BB3}" destId="{CE7830AC-02B1-4199-BADA-90A3F595FA5B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E27C9-393E-4451-92CF-79430F75EB1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8135150B-2BF3-4560-BC33-C74C3F76CCE9}">
      <dgm:prSet/>
      <dgm:spPr/>
      <dgm:t>
        <a:bodyPr/>
        <a:lstStyle/>
        <a:p>
          <a:endParaRPr lang="ru-RU"/>
        </a:p>
      </dgm:t>
    </dgm:pt>
    <dgm:pt modelId="{FF1E6341-1179-4D29-9A82-47D4BB01065C}" type="parTrans" cxnId="{FE3AB67D-01C2-411B-BB85-BA66D23D4E77}">
      <dgm:prSet/>
      <dgm:spPr/>
    </dgm:pt>
    <dgm:pt modelId="{20903295-BAA1-45A3-AEBF-E2F91571642B}" type="sibTrans" cxnId="{FE3AB67D-01C2-411B-BB85-BA66D23D4E77}">
      <dgm:prSet/>
      <dgm:spPr/>
    </dgm:pt>
    <dgm:pt modelId="{E9C7C854-6499-4502-8C5F-EABC5D983698}">
      <dgm:prSet/>
      <dgm:spPr/>
      <dgm:t>
        <a:bodyPr/>
        <a:lstStyle/>
        <a:p>
          <a:endParaRPr lang="ru-RU"/>
        </a:p>
      </dgm:t>
    </dgm:pt>
    <dgm:pt modelId="{C5FCD880-BE57-4792-87C9-4B69B20E87A5}" type="parTrans" cxnId="{C9EE45B3-91D0-42EF-AB41-E42DC8D33A86}">
      <dgm:prSet/>
      <dgm:spPr/>
    </dgm:pt>
    <dgm:pt modelId="{B2D11D5A-5350-4899-90E7-4F3A206BFCAB}" type="sibTrans" cxnId="{C9EE45B3-91D0-42EF-AB41-E42DC8D33A86}">
      <dgm:prSet/>
      <dgm:spPr/>
    </dgm:pt>
    <dgm:pt modelId="{DDD8D54C-D77A-4412-9FC0-2094CAEF9A3B}">
      <dgm:prSet/>
      <dgm:spPr/>
      <dgm:t>
        <a:bodyPr/>
        <a:lstStyle/>
        <a:p>
          <a:endParaRPr lang="ru-RU"/>
        </a:p>
      </dgm:t>
    </dgm:pt>
    <dgm:pt modelId="{B8B0B009-F0CE-4388-8C2D-B68B62D27D1F}" type="parTrans" cxnId="{49B77AEB-B209-4446-9B47-82F50359DB61}">
      <dgm:prSet/>
      <dgm:spPr/>
    </dgm:pt>
    <dgm:pt modelId="{C2CD3007-6F56-4B6C-B84C-B73EEF9B5071}" type="sibTrans" cxnId="{49B77AEB-B209-4446-9B47-82F50359DB61}">
      <dgm:prSet/>
      <dgm:spPr/>
    </dgm:pt>
    <dgm:pt modelId="{97882AFB-4D7D-469B-A5D1-335FF87677AC}">
      <dgm:prSet/>
      <dgm:spPr/>
      <dgm:t>
        <a:bodyPr/>
        <a:lstStyle/>
        <a:p>
          <a:endParaRPr lang="ru-RU"/>
        </a:p>
      </dgm:t>
    </dgm:pt>
    <dgm:pt modelId="{7E3A97D1-5770-4484-8EDB-318367B98E5D}" type="parTrans" cxnId="{F6F15DF4-BAA9-4E79-91CB-14F0EE80E321}">
      <dgm:prSet/>
      <dgm:spPr/>
    </dgm:pt>
    <dgm:pt modelId="{55BB1B0B-8056-45C3-8D17-986932497173}" type="sibTrans" cxnId="{F6F15DF4-BAA9-4E79-91CB-14F0EE80E321}">
      <dgm:prSet/>
      <dgm:spPr/>
    </dgm:pt>
    <dgm:pt modelId="{BAB03DB7-547C-4F78-98BC-CBE101502DE2}">
      <dgm:prSet/>
      <dgm:spPr/>
      <dgm:t>
        <a:bodyPr/>
        <a:lstStyle/>
        <a:p>
          <a:endParaRPr lang="ru-RU"/>
        </a:p>
      </dgm:t>
    </dgm:pt>
    <dgm:pt modelId="{063AE506-DD6E-463E-94BF-30A303D9FFCB}" type="parTrans" cxnId="{E15913A7-992C-479A-A25B-49E64D93A1CE}">
      <dgm:prSet/>
      <dgm:spPr/>
    </dgm:pt>
    <dgm:pt modelId="{8E41D2DF-4402-42DD-8D3D-FD3F7851906B}" type="sibTrans" cxnId="{E15913A7-992C-479A-A25B-49E64D93A1CE}">
      <dgm:prSet/>
      <dgm:spPr/>
    </dgm:pt>
    <dgm:pt modelId="{7000FC76-DEA2-47F9-BC8B-565C8F4E3C38}">
      <dgm:prSet/>
      <dgm:spPr/>
      <dgm:t>
        <a:bodyPr/>
        <a:lstStyle/>
        <a:p>
          <a:endParaRPr lang="ru-RU"/>
        </a:p>
      </dgm:t>
    </dgm:pt>
    <dgm:pt modelId="{737DB4DC-CB5D-4638-AC0D-9531173009A5}" type="parTrans" cxnId="{D95D81D5-7A91-42B0-88AA-BA03A9A06152}">
      <dgm:prSet/>
      <dgm:spPr/>
    </dgm:pt>
    <dgm:pt modelId="{4FD01136-B6E2-4F38-9B9B-767E933AA986}" type="sibTrans" cxnId="{D95D81D5-7A91-42B0-88AA-BA03A9A06152}">
      <dgm:prSet/>
      <dgm:spPr/>
    </dgm:pt>
    <dgm:pt modelId="{A0D5D3B4-72C6-4E89-ADFE-7421F4AB16AA}">
      <dgm:prSet/>
      <dgm:spPr/>
      <dgm:t>
        <a:bodyPr/>
        <a:lstStyle/>
        <a:p>
          <a:endParaRPr lang="ru-RU"/>
        </a:p>
      </dgm:t>
    </dgm:pt>
    <dgm:pt modelId="{EE70EC12-5869-411B-B48B-9DE10C02B313}" type="parTrans" cxnId="{D1C717D6-C377-4362-97E8-1E00BD19D173}">
      <dgm:prSet/>
      <dgm:spPr/>
    </dgm:pt>
    <dgm:pt modelId="{C1FD7129-2121-452D-9840-9C9A7B0C227E}" type="sibTrans" cxnId="{D1C717D6-C377-4362-97E8-1E00BD19D173}">
      <dgm:prSet/>
      <dgm:spPr/>
    </dgm:pt>
    <dgm:pt modelId="{D83B6635-623C-4BD5-8363-67EC80BC2064}" type="pres">
      <dgm:prSet presAssocID="{26CE27C9-393E-4451-92CF-79430F75EB16}" presName="cycle" presStyleCnt="0">
        <dgm:presLayoutVars>
          <dgm:dir val="rev"/>
          <dgm:resizeHandles val="exact"/>
        </dgm:presLayoutVars>
      </dgm:prSet>
      <dgm:spPr/>
    </dgm:pt>
    <dgm:pt modelId="{BC269F2B-DC65-4A6A-8BC6-BC6076C1B547}" type="pres">
      <dgm:prSet presAssocID="{8135150B-2BF3-4560-BC33-C74C3F76CCE9}" presName="dummy" presStyleCnt="0"/>
      <dgm:spPr/>
    </dgm:pt>
    <dgm:pt modelId="{46900978-7BDD-4316-8292-A4EBC4956CA8}" type="pres">
      <dgm:prSet presAssocID="{8135150B-2BF3-4560-BC33-C74C3F76CCE9}" presName="node" presStyleLbl="revTx" presStyleIdx="0" presStyleCnt="7">
        <dgm:presLayoutVars>
          <dgm:bulletEnabled val="1"/>
        </dgm:presLayoutVars>
      </dgm:prSet>
      <dgm:spPr/>
    </dgm:pt>
    <dgm:pt modelId="{542F6F8B-A6DC-415A-8516-9BE949E77FF3}" type="pres">
      <dgm:prSet presAssocID="{20903295-BAA1-45A3-AEBF-E2F91571642B}" presName="sibTrans" presStyleLbl="node1" presStyleIdx="0" presStyleCnt="7"/>
      <dgm:spPr/>
    </dgm:pt>
    <dgm:pt modelId="{8FD6AC01-885E-4354-A0E2-4713237F133B}" type="pres">
      <dgm:prSet presAssocID="{E9C7C854-6499-4502-8C5F-EABC5D983698}" presName="dummy" presStyleCnt="0"/>
      <dgm:spPr/>
    </dgm:pt>
    <dgm:pt modelId="{81DAB41A-33C5-41C7-9B3A-700FA1AD24B4}" type="pres">
      <dgm:prSet presAssocID="{E9C7C854-6499-4502-8C5F-EABC5D983698}" presName="node" presStyleLbl="revTx" presStyleIdx="1" presStyleCnt="7">
        <dgm:presLayoutVars>
          <dgm:bulletEnabled val="1"/>
        </dgm:presLayoutVars>
      </dgm:prSet>
      <dgm:spPr/>
    </dgm:pt>
    <dgm:pt modelId="{9846124E-F13C-4362-80DD-5E7919E137D8}" type="pres">
      <dgm:prSet presAssocID="{B2D11D5A-5350-4899-90E7-4F3A206BFCAB}" presName="sibTrans" presStyleLbl="node1" presStyleIdx="1" presStyleCnt="7"/>
      <dgm:spPr/>
    </dgm:pt>
    <dgm:pt modelId="{218B676A-E4E3-4AFC-8BCB-F5379DD3BDC2}" type="pres">
      <dgm:prSet presAssocID="{DDD8D54C-D77A-4412-9FC0-2094CAEF9A3B}" presName="dummy" presStyleCnt="0"/>
      <dgm:spPr/>
    </dgm:pt>
    <dgm:pt modelId="{234BC610-AAC6-4DFA-8673-F4C5C3B82A48}" type="pres">
      <dgm:prSet presAssocID="{DDD8D54C-D77A-4412-9FC0-2094CAEF9A3B}" presName="node" presStyleLbl="revTx" presStyleIdx="2" presStyleCnt="7">
        <dgm:presLayoutVars>
          <dgm:bulletEnabled val="1"/>
        </dgm:presLayoutVars>
      </dgm:prSet>
      <dgm:spPr/>
    </dgm:pt>
    <dgm:pt modelId="{FDD85470-2C10-4458-B5FE-78BFF3A71455}" type="pres">
      <dgm:prSet presAssocID="{C2CD3007-6F56-4B6C-B84C-B73EEF9B5071}" presName="sibTrans" presStyleLbl="node1" presStyleIdx="2" presStyleCnt="7"/>
      <dgm:spPr/>
    </dgm:pt>
    <dgm:pt modelId="{53F283DB-663A-4496-9754-896D6CF66F0D}" type="pres">
      <dgm:prSet presAssocID="{97882AFB-4D7D-469B-A5D1-335FF87677AC}" presName="dummy" presStyleCnt="0"/>
      <dgm:spPr/>
    </dgm:pt>
    <dgm:pt modelId="{32182D2C-8056-4453-8272-97CF812F7E1F}" type="pres">
      <dgm:prSet presAssocID="{97882AFB-4D7D-469B-A5D1-335FF87677AC}" presName="node" presStyleLbl="revTx" presStyleIdx="3" presStyleCnt="7">
        <dgm:presLayoutVars>
          <dgm:bulletEnabled val="1"/>
        </dgm:presLayoutVars>
      </dgm:prSet>
      <dgm:spPr/>
    </dgm:pt>
    <dgm:pt modelId="{816E95F9-F43B-4BD8-9621-5BCBBCF0AE52}" type="pres">
      <dgm:prSet presAssocID="{55BB1B0B-8056-45C3-8D17-986932497173}" presName="sibTrans" presStyleLbl="node1" presStyleIdx="3" presStyleCnt="7"/>
      <dgm:spPr/>
    </dgm:pt>
    <dgm:pt modelId="{29191A5A-90E5-476F-9964-7E77E63D1BEB}" type="pres">
      <dgm:prSet presAssocID="{BAB03DB7-547C-4F78-98BC-CBE101502DE2}" presName="dummy" presStyleCnt="0"/>
      <dgm:spPr/>
    </dgm:pt>
    <dgm:pt modelId="{1504E0FA-D6BB-4979-867B-F3C36FC941FD}" type="pres">
      <dgm:prSet presAssocID="{BAB03DB7-547C-4F78-98BC-CBE101502DE2}" presName="node" presStyleLbl="revTx" presStyleIdx="4" presStyleCnt="7">
        <dgm:presLayoutVars>
          <dgm:bulletEnabled val="1"/>
        </dgm:presLayoutVars>
      </dgm:prSet>
      <dgm:spPr/>
    </dgm:pt>
    <dgm:pt modelId="{756FA7B4-1B02-46A6-9033-826E09A33C3E}" type="pres">
      <dgm:prSet presAssocID="{8E41D2DF-4402-42DD-8D3D-FD3F7851906B}" presName="sibTrans" presStyleLbl="node1" presStyleIdx="4" presStyleCnt="7"/>
      <dgm:spPr/>
    </dgm:pt>
    <dgm:pt modelId="{B9D56566-365F-40B3-AC39-A936AEBF08B4}" type="pres">
      <dgm:prSet presAssocID="{7000FC76-DEA2-47F9-BC8B-565C8F4E3C38}" presName="dummy" presStyleCnt="0"/>
      <dgm:spPr/>
    </dgm:pt>
    <dgm:pt modelId="{E7DDE7C5-DCDF-4D49-8F6A-7E316F2B4EC0}" type="pres">
      <dgm:prSet presAssocID="{7000FC76-DEA2-47F9-BC8B-565C8F4E3C38}" presName="node" presStyleLbl="revTx" presStyleIdx="5" presStyleCnt="7">
        <dgm:presLayoutVars>
          <dgm:bulletEnabled val="1"/>
        </dgm:presLayoutVars>
      </dgm:prSet>
      <dgm:spPr/>
    </dgm:pt>
    <dgm:pt modelId="{4D8299CF-2DCB-412E-8B9C-E77E6E5B055D}" type="pres">
      <dgm:prSet presAssocID="{4FD01136-B6E2-4F38-9B9B-767E933AA986}" presName="sibTrans" presStyleLbl="node1" presStyleIdx="5" presStyleCnt="7"/>
      <dgm:spPr/>
    </dgm:pt>
    <dgm:pt modelId="{E085322C-AE06-4EED-9C2A-E8F408FE7A12}" type="pres">
      <dgm:prSet presAssocID="{A0D5D3B4-72C6-4E89-ADFE-7421F4AB16AA}" presName="dummy" presStyleCnt="0"/>
      <dgm:spPr/>
    </dgm:pt>
    <dgm:pt modelId="{1F014A6D-A38C-49B9-88D6-FB864379AE86}" type="pres">
      <dgm:prSet presAssocID="{A0D5D3B4-72C6-4E89-ADFE-7421F4AB16AA}" presName="node" presStyleLbl="revTx" presStyleIdx="6" presStyleCnt="7">
        <dgm:presLayoutVars>
          <dgm:bulletEnabled val="1"/>
        </dgm:presLayoutVars>
      </dgm:prSet>
      <dgm:spPr/>
    </dgm:pt>
    <dgm:pt modelId="{5BD91B02-209F-4205-8945-487E551D1A1F}" type="pres">
      <dgm:prSet presAssocID="{C1FD7129-2121-452D-9840-9C9A7B0C227E}" presName="sibTrans" presStyleLbl="node1" presStyleIdx="6" presStyleCnt="7"/>
      <dgm:spPr/>
    </dgm:pt>
  </dgm:ptLst>
  <dgm:cxnLst>
    <dgm:cxn modelId="{575591AD-F34F-4640-8E67-85802D6B8876}" type="presOf" srcId="{26CE27C9-393E-4451-92CF-79430F75EB16}" destId="{D83B6635-623C-4BD5-8363-67EC80BC2064}" srcOrd="0" destOrd="0" presId="urn:microsoft.com/office/officeart/2005/8/layout/cycle1"/>
    <dgm:cxn modelId="{F6F15DF4-BAA9-4E79-91CB-14F0EE80E321}" srcId="{26CE27C9-393E-4451-92CF-79430F75EB16}" destId="{97882AFB-4D7D-469B-A5D1-335FF87677AC}" srcOrd="3" destOrd="0" parTransId="{7E3A97D1-5770-4484-8EDB-318367B98E5D}" sibTransId="{55BB1B0B-8056-45C3-8D17-986932497173}"/>
    <dgm:cxn modelId="{6C556C60-3C84-4723-A815-F2F6E52A7EB2}" type="presOf" srcId="{BAB03DB7-547C-4F78-98BC-CBE101502DE2}" destId="{1504E0FA-D6BB-4979-867B-F3C36FC941FD}" srcOrd="0" destOrd="0" presId="urn:microsoft.com/office/officeart/2005/8/layout/cycle1"/>
    <dgm:cxn modelId="{49B77AEB-B209-4446-9B47-82F50359DB61}" srcId="{26CE27C9-393E-4451-92CF-79430F75EB16}" destId="{DDD8D54C-D77A-4412-9FC0-2094CAEF9A3B}" srcOrd="2" destOrd="0" parTransId="{B8B0B009-F0CE-4388-8C2D-B68B62D27D1F}" sibTransId="{C2CD3007-6F56-4B6C-B84C-B73EEF9B5071}"/>
    <dgm:cxn modelId="{D95D81D5-7A91-42B0-88AA-BA03A9A06152}" srcId="{26CE27C9-393E-4451-92CF-79430F75EB16}" destId="{7000FC76-DEA2-47F9-BC8B-565C8F4E3C38}" srcOrd="5" destOrd="0" parTransId="{737DB4DC-CB5D-4638-AC0D-9531173009A5}" sibTransId="{4FD01136-B6E2-4F38-9B9B-767E933AA986}"/>
    <dgm:cxn modelId="{540E44A1-24B3-4799-A06E-701BCD06D831}" type="presOf" srcId="{55BB1B0B-8056-45C3-8D17-986932497173}" destId="{816E95F9-F43B-4BD8-9621-5BCBBCF0AE52}" srcOrd="0" destOrd="0" presId="urn:microsoft.com/office/officeart/2005/8/layout/cycle1"/>
    <dgm:cxn modelId="{70066892-0FDC-4D71-BDD3-1D6DA916C205}" type="presOf" srcId="{C2CD3007-6F56-4B6C-B84C-B73EEF9B5071}" destId="{FDD85470-2C10-4458-B5FE-78BFF3A71455}" srcOrd="0" destOrd="0" presId="urn:microsoft.com/office/officeart/2005/8/layout/cycle1"/>
    <dgm:cxn modelId="{53E6B4CA-A6A1-4755-A02A-E2151B7AB2FB}" type="presOf" srcId="{C1FD7129-2121-452D-9840-9C9A7B0C227E}" destId="{5BD91B02-209F-4205-8945-487E551D1A1F}" srcOrd="0" destOrd="0" presId="urn:microsoft.com/office/officeart/2005/8/layout/cycle1"/>
    <dgm:cxn modelId="{AF3EC1AF-4848-4354-8A07-0CEF5A3D062E}" type="presOf" srcId="{7000FC76-DEA2-47F9-BC8B-565C8F4E3C38}" destId="{E7DDE7C5-DCDF-4D49-8F6A-7E316F2B4EC0}" srcOrd="0" destOrd="0" presId="urn:microsoft.com/office/officeart/2005/8/layout/cycle1"/>
    <dgm:cxn modelId="{AEE5C36B-5545-47A6-A199-F452FE7BCC3E}" type="presOf" srcId="{E9C7C854-6499-4502-8C5F-EABC5D983698}" destId="{81DAB41A-33C5-41C7-9B3A-700FA1AD24B4}" srcOrd="0" destOrd="0" presId="urn:microsoft.com/office/officeart/2005/8/layout/cycle1"/>
    <dgm:cxn modelId="{EE8DA2D9-5C06-47B9-9EC8-5BE050884AF5}" type="presOf" srcId="{A0D5D3B4-72C6-4E89-ADFE-7421F4AB16AA}" destId="{1F014A6D-A38C-49B9-88D6-FB864379AE86}" srcOrd="0" destOrd="0" presId="urn:microsoft.com/office/officeart/2005/8/layout/cycle1"/>
    <dgm:cxn modelId="{4C64A8AE-57CD-4F00-BAF6-2E23DF37EAA7}" type="presOf" srcId="{8E41D2DF-4402-42DD-8D3D-FD3F7851906B}" destId="{756FA7B4-1B02-46A6-9033-826E09A33C3E}" srcOrd="0" destOrd="0" presId="urn:microsoft.com/office/officeart/2005/8/layout/cycle1"/>
    <dgm:cxn modelId="{E15913A7-992C-479A-A25B-49E64D93A1CE}" srcId="{26CE27C9-393E-4451-92CF-79430F75EB16}" destId="{BAB03DB7-547C-4F78-98BC-CBE101502DE2}" srcOrd="4" destOrd="0" parTransId="{063AE506-DD6E-463E-94BF-30A303D9FFCB}" sibTransId="{8E41D2DF-4402-42DD-8D3D-FD3F7851906B}"/>
    <dgm:cxn modelId="{F56706CB-8290-465D-93A7-A5700BC721AA}" type="presOf" srcId="{20903295-BAA1-45A3-AEBF-E2F91571642B}" destId="{542F6F8B-A6DC-415A-8516-9BE949E77FF3}" srcOrd="0" destOrd="0" presId="urn:microsoft.com/office/officeart/2005/8/layout/cycle1"/>
    <dgm:cxn modelId="{465BD0CA-A5A7-478E-BCD5-1965DC4C4238}" type="presOf" srcId="{B2D11D5A-5350-4899-90E7-4F3A206BFCAB}" destId="{9846124E-F13C-4362-80DD-5E7919E137D8}" srcOrd="0" destOrd="0" presId="urn:microsoft.com/office/officeart/2005/8/layout/cycle1"/>
    <dgm:cxn modelId="{D1C717D6-C377-4362-97E8-1E00BD19D173}" srcId="{26CE27C9-393E-4451-92CF-79430F75EB16}" destId="{A0D5D3B4-72C6-4E89-ADFE-7421F4AB16AA}" srcOrd="6" destOrd="0" parTransId="{EE70EC12-5869-411B-B48B-9DE10C02B313}" sibTransId="{C1FD7129-2121-452D-9840-9C9A7B0C227E}"/>
    <dgm:cxn modelId="{E5DD84CB-761F-4BDB-B8FB-6C78466F2645}" type="presOf" srcId="{4FD01136-B6E2-4F38-9B9B-767E933AA986}" destId="{4D8299CF-2DCB-412E-8B9C-E77E6E5B055D}" srcOrd="0" destOrd="0" presId="urn:microsoft.com/office/officeart/2005/8/layout/cycle1"/>
    <dgm:cxn modelId="{FE3AB67D-01C2-411B-BB85-BA66D23D4E77}" srcId="{26CE27C9-393E-4451-92CF-79430F75EB16}" destId="{8135150B-2BF3-4560-BC33-C74C3F76CCE9}" srcOrd="0" destOrd="0" parTransId="{FF1E6341-1179-4D29-9A82-47D4BB01065C}" sibTransId="{20903295-BAA1-45A3-AEBF-E2F91571642B}"/>
    <dgm:cxn modelId="{C9EE45B3-91D0-42EF-AB41-E42DC8D33A86}" srcId="{26CE27C9-393E-4451-92CF-79430F75EB16}" destId="{E9C7C854-6499-4502-8C5F-EABC5D983698}" srcOrd="1" destOrd="0" parTransId="{C5FCD880-BE57-4792-87C9-4B69B20E87A5}" sibTransId="{B2D11D5A-5350-4899-90E7-4F3A206BFCAB}"/>
    <dgm:cxn modelId="{B9CEA8A4-49CE-4503-87CE-4FB38BB71D31}" type="presOf" srcId="{8135150B-2BF3-4560-BC33-C74C3F76CCE9}" destId="{46900978-7BDD-4316-8292-A4EBC4956CA8}" srcOrd="0" destOrd="0" presId="urn:microsoft.com/office/officeart/2005/8/layout/cycle1"/>
    <dgm:cxn modelId="{79264CB8-F2A7-4AC9-837A-FC4B785132BE}" type="presOf" srcId="{97882AFB-4D7D-469B-A5D1-335FF87677AC}" destId="{32182D2C-8056-4453-8272-97CF812F7E1F}" srcOrd="0" destOrd="0" presId="urn:microsoft.com/office/officeart/2005/8/layout/cycle1"/>
    <dgm:cxn modelId="{98BCC87E-60C2-40C3-8E94-E6E271CB2E92}" type="presOf" srcId="{DDD8D54C-D77A-4412-9FC0-2094CAEF9A3B}" destId="{234BC610-AAC6-4DFA-8673-F4C5C3B82A48}" srcOrd="0" destOrd="0" presId="urn:microsoft.com/office/officeart/2005/8/layout/cycle1"/>
    <dgm:cxn modelId="{A43586C6-4881-4968-A88C-59D17045F924}" type="presParOf" srcId="{D83B6635-623C-4BD5-8363-67EC80BC2064}" destId="{BC269F2B-DC65-4A6A-8BC6-BC6076C1B547}" srcOrd="0" destOrd="0" presId="urn:microsoft.com/office/officeart/2005/8/layout/cycle1"/>
    <dgm:cxn modelId="{2385CAD8-6B35-4084-94AC-996EA629CDCE}" type="presParOf" srcId="{D83B6635-623C-4BD5-8363-67EC80BC2064}" destId="{46900978-7BDD-4316-8292-A4EBC4956CA8}" srcOrd="1" destOrd="0" presId="urn:microsoft.com/office/officeart/2005/8/layout/cycle1"/>
    <dgm:cxn modelId="{96342655-D752-46D3-8A64-3DD920D6A556}" type="presParOf" srcId="{D83B6635-623C-4BD5-8363-67EC80BC2064}" destId="{542F6F8B-A6DC-415A-8516-9BE949E77FF3}" srcOrd="2" destOrd="0" presId="urn:microsoft.com/office/officeart/2005/8/layout/cycle1"/>
    <dgm:cxn modelId="{65A614D5-0CB0-4E4B-8284-A5A98F988F85}" type="presParOf" srcId="{D83B6635-623C-4BD5-8363-67EC80BC2064}" destId="{8FD6AC01-885E-4354-A0E2-4713237F133B}" srcOrd="3" destOrd="0" presId="urn:microsoft.com/office/officeart/2005/8/layout/cycle1"/>
    <dgm:cxn modelId="{9E53C6B0-0E22-406F-8B83-0655F51B1416}" type="presParOf" srcId="{D83B6635-623C-4BD5-8363-67EC80BC2064}" destId="{81DAB41A-33C5-41C7-9B3A-700FA1AD24B4}" srcOrd="4" destOrd="0" presId="urn:microsoft.com/office/officeart/2005/8/layout/cycle1"/>
    <dgm:cxn modelId="{9269DAE9-8F25-4E13-96EB-925F60CB7943}" type="presParOf" srcId="{D83B6635-623C-4BD5-8363-67EC80BC2064}" destId="{9846124E-F13C-4362-80DD-5E7919E137D8}" srcOrd="5" destOrd="0" presId="urn:microsoft.com/office/officeart/2005/8/layout/cycle1"/>
    <dgm:cxn modelId="{5E4818EE-3468-453C-B824-53D350679468}" type="presParOf" srcId="{D83B6635-623C-4BD5-8363-67EC80BC2064}" destId="{218B676A-E4E3-4AFC-8BCB-F5379DD3BDC2}" srcOrd="6" destOrd="0" presId="urn:microsoft.com/office/officeart/2005/8/layout/cycle1"/>
    <dgm:cxn modelId="{0E36CD05-5AD5-4B23-9E8C-389E188E3C47}" type="presParOf" srcId="{D83B6635-623C-4BD5-8363-67EC80BC2064}" destId="{234BC610-AAC6-4DFA-8673-F4C5C3B82A48}" srcOrd="7" destOrd="0" presId="urn:microsoft.com/office/officeart/2005/8/layout/cycle1"/>
    <dgm:cxn modelId="{0C23180B-B79B-4B47-9EF1-D26085513333}" type="presParOf" srcId="{D83B6635-623C-4BD5-8363-67EC80BC2064}" destId="{FDD85470-2C10-4458-B5FE-78BFF3A71455}" srcOrd="8" destOrd="0" presId="urn:microsoft.com/office/officeart/2005/8/layout/cycle1"/>
    <dgm:cxn modelId="{ED29803F-ED42-476D-A8CA-25A4933DE1BC}" type="presParOf" srcId="{D83B6635-623C-4BD5-8363-67EC80BC2064}" destId="{53F283DB-663A-4496-9754-896D6CF66F0D}" srcOrd="9" destOrd="0" presId="urn:microsoft.com/office/officeart/2005/8/layout/cycle1"/>
    <dgm:cxn modelId="{C299856C-D5E1-4EE2-98D4-A8DC0138C3BD}" type="presParOf" srcId="{D83B6635-623C-4BD5-8363-67EC80BC2064}" destId="{32182D2C-8056-4453-8272-97CF812F7E1F}" srcOrd="10" destOrd="0" presId="urn:microsoft.com/office/officeart/2005/8/layout/cycle1"/>
    <dgm:cxn modelId="{8284F16A-A3D3-4632-B003-CCBA588E15AC}" type="presParOf" srcId="{D83B6635-623C-4BD5-8363-67EC80BC2064}" destId="{816E95F9-F43B-4BD8-9621-5BCBBCF0AE52}" srcOrd="11" destOrd="0" presId="urn:microsoft.com/office/officeart/2005/8/layout/cycle1"/>
    <dgm:cxn modelId="{20BC45CC-AEA1-42A7-84D7-D5015DBFB8A5}" type="presParOf" srcId="{D83B6635-623C-4BD5-8363-67EC80BC2064}" destId="{29191A5A-90E5-476F-9964-7E77E63D1BEB}" srcOrd="12" destOrd="0" presId="urn:microsoft.com/office/officeart/2005/8/layout/cycle1"/>
    <dgm:cxn modelId="{86DD3205-1802-41FE-B039-8C673FAC7529}" type="presParOf" srcId="{D83B6635-623C-4BD5-8363-67EC80BC2064}" destId="{1504E0FA-D6BB-4979-867B-F3C36FC941FD}" srcOrd="13" destOrd="0" presId="urn:microsoft.com/office/officeart/2005/8/layout/cycle1"/>
    <dgm:cxn modelId="{84D58D25-7597-4D9B-81E9-82FDE8D228D9}" type="presParOf" srcId="{D83B6635-623C-4BD5-8363-67EC80BC2064}" destId="{756FA7B4-1B02-46A6-9033-826E09A33C3E}" srcOrd="14" destOrd="0" presId="urn:microsoft.com/office/officeart/2005/8/layout/cycle1"/>
    <dgm:cxn modelId="{7A2245E6-CAB1-4A9F-AB41-E90FD7CB785B}" type="presParOf" srcId="{D83B6635-623C-4BD5-8363-67EC80BC2064}" destId="{B9D56566-365F-40B3-AC39-A936AEBF08B4}" srcOrd="15" destOrd="0" presId="urn:microsoft.com/office/officeart/2005/8/layout/cycle1"/>
    <dgm:cxn modelId="{B3662129-181F-4EC2-893C-0B6DB6813F1A}" type="presParOf" srcId="{D83B6635-623C-4BD5-8363-67EC80BC2064}" destId="{E7DDE7C5-DCDF-4D49-8F6A-7E316F2B4EC0}" srcOrd="16" destOrd="0" presId="urn:microsoft.com/office/officeart/2005/8/layout/cycle1"/>
    <dgm:cxn modelId="{60D8056A-3FF3-4C69-A0F2-8FD167859306}" type="presParOf" srcId="{D83B6635-623C-4BD5-8363-67EC80BC2064}" destId="{4D8299CF-2DCB-412E-8B9C-E77E6E5B055D}" srcOrd="17" destOrd="0" presId="urn:microsoft.com/office/officeart/2005/8/layout/cycle1"/>
    <dgm:cxn modelId="{80AD369D-4280-40B6-BB0F-6935427DE460}" type="presParOf" srcId="{D83B6635-623C-4BD5-8363-67EC80BC2064}" destId="{E085322C-AE06-4EED-9C2A-E8F408FE7A12}" srcOrd="18" destOrd="0" presId="urn:microsoft.com/office/officeart/2005/8/layout/cycle1"/>
    <dgm:cxn modelId="{CCBEA3C2-67D7-48C2-B6F5-0FC2CB104543}" type="presParOf" srcId="{D83B6635-623C-4BD5-8363-67EC80BC2064}" destId="{1F014A6D-A38C-49B9-88D6-FB864379AE86}" srcOrd="19" destOrd="0" presId="urn:microsoft.com/office/officeart/2005/8/layout/cycle1"/>
    <dgm:cxn modelId="{E769EA11-14EA-4A4E-8C10-5E2AE8C67671}" type="presParOf" srcId="{D83B6635-623C-4BD5-8363-67EC80BC2064}" destId="{5BD91B02-209F-4205-8945-487E551D1A1F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DE2593-FB11-4A23-A7DE-7E6274A7DF0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478520B0-4B60-43F9-9E2B-F4B01A434F7C}">
      <dgm:prSet/>
      <dgm:spPr/>
      <dgm:t>
        <a:bodyPr/>
        <a:lstStyle/>
        <a:p>
          <a:endParaRPr lang="ru-RU"/>
        </a:p>
      </dgm:t>
    </dgm:pt>
    <dgm:pt modelId="{2FBC699E-495E-41CE-BAF8-0DCDE183F5C3}" type="parTrans" cxnId="{CBAE72F2-E0FC-4F7B-B496-657C7B89E170}">
      <dgm:prSet/>
      <dgm:spPr/>
    </dgm:pt>
    <dgm:pt modelId="{5B64D0B2-7BA0-4720-A6B7-75612A43E80D}" type="sibTrans" cxnId="{CBAE72F2-E0FC-4F7B-B496-657C7B89E170}">
      <dgm:prSet/>
      <dgm:spPr/>
    </dgm:pt>
    <dgm:pt modelId="{1CE2020C-A7EA-48D7-AB75-B6C61A81BF7B}">
      <dgm:prSet/>
      <dgm:spPr/>
      <dgm:t>
        <a:bodyPr/>
        <a:lstStyle/>
        <a:p>
          <a:endParaRPr lang="ru-RU"/>
        </a:p>
      </dgm:t>
    </dgm:pt>
    <dgm:pt modelId="{227AF1EC-52D8-4CD2-838E-F6C648F0E6AD}" type="parTrans" cxnId="{11F35F40-817E-4D3E-B2F9-A6023AFFE646}">
      <dgm:prSet/>
      <dgm:spPr/>
    </dgm:pt>
    <dgm:pt modelId="{1A689049-D648-47CB-BD8C-58BF2F6A8193}" type="sibTrans" cxnId="{11F35F40-817E-4D3E-B2F9-A6023AFFE646}">
      <dgm:prSet/>
      <dgm:spPr/>
    </dgm:pt>
    <dgm:pt modelId="{686A6020-0623-4A73-A991-F05A8C77A9ED}">
      <dgm:prSet/>
      <dgm:spPr/>
      <dgm:t>
        <a:bodyPr/>
        <a:lstStyle/>
        <a:p>
          <a:endParaRPr lang="ru-RU"/>
        </a:p>
      </dgm:t>
    </dgm:pt>
    <dgm:pt modelId="{86E3FD93-ECB6-49E7-923C-0A0BAA330826}" type="parTrans" cxnId="{AEB26555-873E-469B-ABCE-4D54656BA60D}">
      <dgm:prSet/>
      <dgm:spPr/>
    </dgm:pt>
    <dgm:pt modelId="{673C274D-D451-49F1-97D3-6C04E8980C4F}" type="sibTrans" cxnId="{AEB26555-873E-469B-ABCE-4D54656BA60D}">
      <dgm:prSet/>
      <dgm:spPr/>
    </dgm:pt>
    <dgm:pt modelId="{7ED81A16-F699-4294-8681-6A6C330AB31C}">
      <dgm:prSet/>
      <dgm:spPr/>
      <dgm:t>
        <a:bodyPr/>
        <a:lstStyle/>
        <a:p>
          <a:endParaRPr lang="ru-RU"/>
        </a:p>
      </dgm:t>
    </dgm:pt>
    <dgm:pt modelId="{3E0C1E03-323B-4D4E-A4C5-2A0B83D2DB0A}" type="parTrans" cxnId="{EF5CC9C5-44AB-4D80-8053-F38E1C8DF7AB}">
      <dgm:prSet/>
      <dgm:spPr/>
    </dgm:pt>
    <dgm:pt modelId="{687E7699-754F-4E02-A7CD-17D38CAB327F}" type="sibTrans" cxnId="{EF5CC9C5-44AB-4D80-8053-F38E1C8DF7AB}">
      <dgm:prSet/>
      <dgm:spPr/>
    </dgm:pt>
    <dgm:pt modelId="{4CF66B88-DA42-4482-92E2-368AAF3FCF3F}">
      <dgm:prSet/>
      <dgm:spPr/>
      <dgm:t>
        <a:bodyPr/>
        <a:lstStyle/>
        <a:p>
          <a:endParaRPr lang="ru-RU"/>
        </a:p>
      </dgm:t>
    </dgm:pt>
    <dgm:pt modelId="{2E2DEC80-1262-4D29-8630-7E95C09E4BC1}" type="parTrans" cxnId="{FF260786-DEE2-4BDE-9A93-AACD66C57603}">
      <dgm:prSet/>
      <dgm:spPr/>
    </dgm:pt>
    <dgm:pt modelId="{5723F3E1-E0F8-446C-8610-0CAD234BAE90}" type="sibTrans" cxnId="{FF260786-DEE2-4BDE-9A93-AACD66C57603}">
      <dgm:prSet/>
      <dgm:spPr/>
    </dgm:pt>
    <dgm:pt modelId="{F8D1CCD7-8758-43D0-B819-BB179951A168}">
      <dgm:prSet/>
      <dgm:spPr/>
      <dgm:t>
        <a:bodyPr/>
        <a:lstStyle/>
        <a:p>
          <a:endParaRPr lang="ru-RU"/>
        </a:p>
      </dgm:t>
    </dgm:pt>
    <dgm:pt modelId="{7D29C89F-CCD1-4737-9A46-22EC726D5DCD}" type="parTrans" cxnId="{8214A0D5-4AA2-4740-A07D-C8A8AA24ABFF}">
      <dgm:prSet/>
      <dgm:spPr/>
    </dgm:pt>
    <dgm:pt modelId="{F9B85EDD-DD07-47C1-9097-DD64BB3F9AA0}" type="sibTrans" cxnId="{8214A0D5-4AA2-4740-A07D-C8A8AA24ABFF}">
      <dgm:prSet/>
      <dgm:spPr/>
    </dgm:pt>
    <dgm:pt modelId="{00659512-B327-4249-9FE2-ABF725CE4F89}">
      <dgm:prSet/>
      <dgm:spPr/>
      <dgm:t>
        <a:bodyPr/>
        <a:lstStyle/>
        <a:p>
          <a:endParaRPr lang="ru-RU"/>
        </a:p>
      </dgm:t>
    </dgm:pt>
    <dgm:pt modelId="{3461C4AC-F420-43A6-B2B7-D1CE4245F542}" type="parTrans" cxnId="{2112DD97-FBA0-4E78-A659-75E75D9E20AE}">
      <dgm:prSet/>
      <dgm:spPr/>
    </dgm:pt>
    <dgm:pt modelId="{A1923AED-6A2F-4EE8-A084-9E4FDECA929D}" type="sibTrans" cxnId="{2112DD97-FBA0-4E78-A659-75E75D9E20AE}">
      <dgm:prSet/>
      <dgm:spPr/>
    </dgm:pt>
    <dgm:pt modelId="{12028242-FEF5-411E-8E50-69490AB121A7}" type="pres">
      <dgm:prSet presAssocID="{64DE2593-FB11-4A23-A7DE-7E6274A7DF0A}" presName="cycle" presStyleCnt="0">
        <dgm:presLayoutVars>
          <dgm:dir/>
          <dgm:resizeHandles val="exact"/>
        </dgm:presLayoutVars>
      </dgm:prSet>
      <dgm:spPr/>
    </dgm:pt>
    <dgm:pt modelId="{F2353AA9-46FF-4B15-824E-0DDFB27B5361}" type="pres">
      <dgm:prSet presAssocID="{478520B0-4B60-43F9-9E2B-F4B01A434F7C}" presName="dummy" presStyleCnt="0"/>
      <dgm:spPr/>
    </dgm:pt>
    <dgm:pt modelId="{ECB2ACF5-B5EE-4976-B4E6-9BBE834BF620}" type="pres">
      <dgm:prSet presAssocID="{478520B0-4B60-43F9-9E2B-F4B01A434F7C}" presName="node" presStyleLbl="revTx" presStyleIdx="0" presStyleCnt="7">
        <dgm:presLayoutVars>
          <dgm:bulletEnabled val="1"/>
        </dgm:presLayoutVars>
      </dgm:prSet>
      <dgm:spPr/>
    </dgm:pt>
    <dgm:pt modelId="{03EED29D-424A-45D2-A600-40644B1EB6E3}" type="pres">
      <dgm:prSet presAssocID="{5B64D0B2-7BA0-4720-A6B7-75612A43E80D}" presName="sibTrans" presStyleLbl="node1" presStyleIdx="0" presStyleCnt="7"/>
      <dgm:spPr/>
    </dgm:pt>
    <dgm:pt modelId="{219C34C0-9174-4333-A06D-1EC8703FBB4E}" type="pres">
      <dgm:prSet presAssocID="{1CE2020C-A7EA-48D7-AB75-B6C61A81BF7B}" presName="dummy" presStyleCnt="0"/>
      <dgm:spPr/>
    </dgm:pt>
    <dgm:pt modelId="{53602F9A-0BD9-435B-90B1-F9E4E40AF80A}" type="pres">
      <dgm:prSet presAssocID="{1CE2020C-A7EA-48D7-AB75-B6C61A81BF7B}" presName="node" presStyleLbl="revTx" presStyleIdx="1" presStyleCnt="7">
        <dgm:presLayoutVars>
          <dgm:bulletEnabled val="1"/>
        </dgm:presLayoutVars>
      </dgm:prSet>
      <dgm:spPr/>
    </dgm:pt>
    <dgm:pt modelId="{B9DA4B02-32BA-4DF0-87EC-86F934B049C6}" type="pres">
      <dgm:prSet presAssocID="{1A689049-D648-47CB-BD8C-58BF2F6A8193}" presName="sibTrans" presStyleLbl="node1" presStyleIdx="1" presStyleCnt="7"/>
      <dgm:spPr/>
    </dgm:pt>
    <dgm:pt modelId="{952E76B2-CFFF-4A90-A3A4-34C8A4D28237}" type="pres">
      <dgm:prSet presAssocID="{686A6020-0623-4A73-A991-F05A8C77A9ED}" presName="dummy" presStyleCnt="0"/>
      <dgm:spPr/>
    </dgm:pt>
    <dgm:pt modelId="{D3A2DCDA-1169-40CF-BC33-DF3D00722A7C}" type="pres">
      <dgm:prSet presAssocID="{686A6020-0623-4A73-A991-F05A8C77A9ED}" presName="node" presStyleLbl="revTx" presStyleIdx="2" presStyleCnt="7">
        <dgm:presLayoutVars>
          <dgm:bulletEnabled val="1"/>
        </dgm:presLayoutVars>
      </dgm:prSet>
      <dgm:spPr/>
    </dgm:pt>
    <dgm:pt modelId="{D23AEDEB-0F8E-4670-A1A1-E3C3D13E4BF5}" type="pres">
      <dgm:prSet presAssocID="{673C274D-D451-49F1-97D3-6C04E8980C4F}" presName="sibTrans" presStyleLbl="node1" presStyleIdx="2" presStyleCnt="7"/>
      <dgm:spPr/>
    </dgm:pt>
    <dgm:pt modelId="{BBE01D6F-DCFC-4834-A216-9F0F735CC648}" type="pres">
      <dgm:prSet presAssocID="{7ED81A16-F699-4294-8681-6A6C330AB31C}" presName="dummy" presStyleCnt="0"/>
      <dgm:spPr/>
    </dgm:pt>
    <dgm:pt modelId="{FB8E85B1-A139-4ECB-AFED-8FB14E8EA914}" type="pres">
      <dgm:prSet presAssocID="{7ED81A16-F699-4294-8681-6A6C330AB31C}" presName="node" presStyleLbl="revTx" presStyleIdx="3" presStyleCnt="7">
        <dgm:presLayoutVars>
          <dgm:bulletEnabled val="1"/>
        </dgm:presLayoutVars>
      </dgm:prSet>
      <dgm:spPr/>
    </dgm:pt>
    <dgm:pt modelId="{872EB198-192A-41E3-8D2B-318EB0AD961C}" type="pres">
      <dgm:prSet presAssocID="{687E7699-754F-4E02-A7CD-17D38CAB327F}" presName="sibTrans" presStyleLbl="node1" presStyleIdx="3" presStyleCnt="7"/>
      <dgm:spPr/>
    </dgm:pt>
    <dgm:pt modelId="{E7DAC8BE-AE76-4AA0-80BC-61C35D604268}" type="pres">
      <dgm:prSet presAssocID="{4CF66B88-DA42-4482-92E2-368AAF3FCF3F}" presName="dummy" presStyleCnt="0"/>
      <dgm:spPr/>
    </dgm:pt>
    <dgm:pt modelId="{54EF9DB8-C1C5-48BE-A9C1-306BF8BF1D08}" type="pres">
      <dgm:prSet presAssocID="{4CF66B88-DA42-4482-92E2-368AAF3FCF3F}" presName="node" presStyleLbl="revTx" presStyleIdx="4" presStyleCnt="7">
        <dgm:presLayoutVars>
          <dgm:bulletEnabled val="1"/>
        </dgm:presLayoutVars>
      </dgm:prSet>
      <dgm:spPr/>
    </dgm:pt>
    <dgm:pt modelId="{C34BA0A2-B871-4869-815E-C31C3DCC8017}" type="pres">
      <dgm:prSet presAssocID="{5723F3E1-E0F8-446C-8610-0CAD234BAE90}" presName="sibTrans" presStyleLbl="node1" presStyleIdx="4" presStyleCnt="7"/>
      <dgm:spPr/>
    </dgm:pt>
    <dgm:pt modelId="{13E97398-B833-4ABC-B7B0-40657FCD9CA5}" type="pres">
      <dgm:prSet presAssocID="{F8D1CCD7-8758-43D0-B819-BB179951A168}" presName="dummy" presStyleCnt="0"/>
      <dgm:spPr/>
    </dgm:pt>
    <dgm:pt modelId="{D7A09668-C726-4058-B5FF-9145C567B2BD}" type="pres">
      <dgm:prSet presAssocID="{F8D1CCD7-8758-43D0-B819-BB179951A168}" presName="node" presStyleLbl="revTx" presStyleIdx="5" presStyleCnt="7">
        <dgm:presLayoutVars>
          <dgm:bulletEnabled val="1"/>
        </dgm:presLayoutVars>
      </dgm:prSet>
      <dgm:spPr/>
    </dgm:pt>
    <dgm:pt modelId="{00F06B96-4EE7-4A1B-84DC-44CB43D671F2}" type="pres">
      <dgm:prSet presAssocID="{F9B85EDD-DD07-47C1-9097-DD64BB3F9AA0}" presName="sibTrans" presStyleLbl="node1" presStyleIdx="5" presStyleCnt="7"/>
      <dgm:spPr/>
    </dgm:pt>
    <dgm:pt modelId="{F1BCC0F8-690A-42EC-A3A9-C6CB9B1541DF}" type="pres">
      <dgm:prSet presAssocID="{00659512-B327-4249-9FE2-ABF725CE4F89}" presName="dummy" presStyleCnt="0"/>
      <dgm:spPr/>
    </dgm:pt>
    <dgm:pt modelId="{C54C5A96-0566-4B85-9CFF-1538A8EE66D1}" type="pres">
      <dgm:prSet presAssocID="{00659512-B327-4249-9FE2-ABF725CE4F89}" presName="node" presStyleLbl="revTx" presStyleIdx="6" presStyleCnt="7">
        <dgm:presLayoutVars>
          <dgm:bulletEnabled val="1"/>
        </dgm:presLayoutVars>
      </dgm:prSet>
      <dgm:spPr/>
    </dgm:pt>
    <dgm:pt modelId="{3D3A9658-F133-413C-8EC6-26B5AA196A16}" type="pres">
      <dgm:prSet presAssocID="{A1923AED-6A2F-4EE8-A084-9E4FDECA929D}" presName="sibTrans" presStyleLbl="node1" presStyleIdx="6" presStyleCnt="7"/>
      <dgm:spPr/>
    </dgm:pt>
  </dgm:ptLst>
  <dgm:cxnLst>
    <dgm:cxn modelId="{AEB26555-873E-469B-ABCE-4D54656BA60D}" srcId="{64DE2593-FB11-4A23-A7DE-7E6274A7DF0A}" destId="{686A6020-0623-4A73-A991-F05A8C77A9ED}" srcOrd="2" destOrd="0" parTransId="{86E3FD93-ECB6-49E7-923C-0A0BAA330826}" sibTransId="{673C274D-D451-49F1-97D3-6C04E8980C4F}"/>
    <dgm:cxn modelId="{FF260786-DEE2-4BDE-9A93-AACD66C57603}" srcId="{64DE2593-FB11-4A23-A7DE-7E6274A7DF0A}" destId="{4CF66B88-DA42-4482-92E2-368AAF3FCF3F}" srcOrd="4" destOrd="0" parTransId="{2E2DEC80-1262-4D29-8630-7E95C09E4BC1}" sibTransId="{5723F3E1-E0F8-446C-8610-0CAD234BAE90}"/>
    <dgm:cxn modelId="{573A438B-6AC8-4526-8A15-EB0A6F1A887C}" type="presOf" srcId="{1A689049-D648-47CB-BD8C-58BF2F6A8193}" destId="{B9DA4B02-32BA-4DF0-87EC-86F934B049C6}" srcOrd="0" destOrd="0" presId="urn:microsoft.com/office/officeart/2005/8/layout/cycle1"/>
    <dgm:cxn modelId="{B2ACE60A-F208-46D6-9AB4-AB1652036212}" type="presOf" srcId="{5723F3E1-E0F8-446C-8610-0CAD234BAE90}" destId="{C34BA0A2-B871-4869-815E-C31C3DCC8017}" srcOrd="0" destOrd="0" presId="urn:microsoft.com/office/officeart/2005/8/layout/cycle1"/>
    <dgm:cxn modelId="{6674A555-0883-4501-8299-66F523F085B3}" type="presOf" srcId="{1CE2020C-A7EA-48D7-AB75-B6C61A81BF7B}" destId="{53602F9A-0BD9-435B-90B1-F9E4E40AF80A}" srcOrd="0" destOrd="0" presId="urn:microsoft.com/office/officeart/2005/8/layout/cycle1"/>
    <dgm:cxn modelId="{E513FF4B-F378-4C61-A2A2-6CCB9B45C347}" type="presOf" srcId="{686A6020-0623-4A73-A991-F05A8C77A9ED}" destId="{D3A2DCDA-1169-40CF-BC33-DF3D00722A7C}" srcOrd="0" destOrd="0" presId="urn:microsoft.com/office/officeart/2005/8/layout/cycle1"/>
    <dgm:cxn modelId="{620B30C7-F74F-485B-9746-52F874EBBFA5}" type="presOf" srcId="{687E7699-754F-4E02-A7CD-17D38CAB327F}" destId="{872EB198-192A-41E3-8D2B-318EB0AD961C}" srcOrd="0" destOrd="0" presId="urn:microsoft.com/office/officeart/2005/8/layout/cycle1"/>
    <dgm:cxn modelId="{D8AE694E-3B90-4FD1-BA78-19F0B8600BC6}" type="presOf" srcId="{5B64D0B2-7BA0-4720-A6B7-75612A43E80D}" destId="{03EED29D-424A-45D2-A600-40644B1EB6E3}" srcOrd="0" destOrd="0" presId="urn:microsoft.com/office/officeart/2005/8/layout/cycle1"/>
    <dgm:cxn modelId="{8BBF33D7-2026-4D70-91EB-28DE5980C942}" type="presOf" srcId="{7ED81A16-F699-4294-8681-6A6C330AB31C}" destId="{FB8E85B1-A139-4ECB-AFED-8FB14E8EA914}" srcOrd="0" destOrd="0" presId="urn:microsoft.com/office/officeart/2005/8/layout/cycle1"/>
    <dgm:cxn modelId="{AABB5208-C17A-4CE0-BD0B-B98456255B55}" type="presOf" srcId="{478520B0-4B60-43F9-9E2B-F4B01A434F7C}" destId="{ECB2ACF5-B5EE-4976-B4E6-9BBE834BF620}" srcOrd="0" destOrd="0" presId="urn:microsoft.com/office/officeart/2005/8/layout/cycle1"/>
    <dgm:cxn modelId="{8C0EBC34-DF90-4103-92D5-E6CC39A323FC}" type="presOf" srcId="{F9B85EDD-DD07-47C1-9097-DD64BB3F9AA0}" destId="{00F06B96-4EE7-4A1B-84DC-44CB43D671F2}" srcOrd="0" destOrd="0" presId="urn:microsoft.com/office/officeart/2005/8/layout/cycle1"/>
    <dgm:cxn modelId="{11F35F40-817E-4D3E-B2F9-A6023AFFE646}" srcId="{64DE2593-FB11-4A23-A7DE-7E6274A7DF0A}" destId="{1CE2020C-A7EA-48D7-AB75-B6C61A81BF7B}" srcOrd="1" destOrd="0" parTransId="{227AF1EC-52D8-4CD2-838E-F6C648F0E6AD}" sibTransId="{1A689049-D648-47CB-BD8C-58BF2F6A8193}"/>
    <dgm:cxn modelId="{EF5CC9C5-44AB-4D80-8053-F38E1C8DF7AB}" srcId="{64DE2593-FB11-4A23-A7DE-7E6274A7DF0A}" destId="{7ED81A16-F699-4294-8681-6A6C330AB31C}" srcOrd="3" destOrd="0" parTransId="{3E0C1E03-323B-4D4E-A4C5-2A0B83D2DB0A}" sibTransId="{687E7699-754F-4E02-A7CD-17D38CAB327F}"/>
    <dgm:cxn modelId="{CBAE72F2-E0FC-4F7B-B496-657C7B89E170}" srcId="{64DE2593-FB11-4A23-A7DE-7E6274A7DF0A}" destId="{478520B0-4B60-43F9-9E2B-F4B01A434F7C}" srcOrd="0" destOrd="0" parTransId="{2FBC699E-495E-41CE-BAF8-0DCDE183F5C3}" sibTransId="{5B64D0B2-7BA0-4720-A6B7-75612A43E80D}"/>
    <dgm:cxn modelId="{359F3262-97CA-46CF-BA17-530434DFD085}" type="presOf" srcId="{F8D1CCD7-8758-43D0-B819-BB179951A168}" destId="{D7A09668-C726-4058-B5FF-9145C567B2BD}" srcOrd="0" destOrd="0" presId="urn:microsoft.com/office/officeart/2005/8/layout/cycle1"/>
    <dgm:cxn modelId="{DE0EA9AA-1207-4BCE-8CFF-E77079486A7D}" type="presOf" srcId="{673C274D-D451-49F1-97D3-6C04E8980C4F}" destId="{D23AEDEB-0F8E-4670-A1A1-E3C3D13E4BF5}" srcOrd="0" destOrd="0" presId="urn:microsoft.com/office/officeart/2005/8/layout/cycle1"/>
    <dgm:cxn modelId="{2112DD97-FBA0-4E78-A659-75E75D9E20AE}" srcId="{64DE2593-FB11-4A23-A7DE-7E6274A7DF0A}" destId="{00659512-B327-4249-9FE2-ABF725CE4F89}" srcOrd="6" destOrd="0" parTransId="{3461C4AC-F420-43A6-B2B7-D1CE4245F542}" sibTransId="{A1923AED-6A2F-4EE8-A084-9E4FDECA929D}"/>
    <dgm:cxn modelId="{84E709BF-8717-45B6-9228-D38D4F9AAB88}" type="presOf" srcId="{4CF66B88-DA42-4482-92E2-368AAF3FCF3F}" destId="{54EF9DB8-C1C5-48BE-A9C1-306BF8BF1D08}" srcOrd="0" destOrd="0" presId="urn:microsoft.com/office/officeart/2005/8/layout/cycle1"/>
    <dgm:cxn modelId="{6E32E8F0-3A75-49FD-A1BA-5E819054CD24}" type="presOf" srcId="{A1923AED-6A2F-4EE8-A084-9E4FDECA929D}" destId="{3D3A9658-F133-413C-8EC6-26B5AA196A16}" srcOrd="0" destOrd="0" presId="urn:microsoft.com/office/officeart/2005/8/layout/cycle1"/>
    <dgm:cxn modelId="{3A894EAF-596E-456D-B37B-FD531C4B9DD0}" type="presOf" srcId="{00659512-B327-4249-9FE2-ABF725CE4F89}" destId="{C54C5A96-0566-4B85-9CFF-1538A8EE66D1}" srcOrd="0" destOrd="0" presId="urn:microsoft.com/office/officeart/2005/8/layout/cycle1"/>
    <dgm:cxn modelId="{8214A0D5-4AA2-4740-A07D-C8A8AA24ABFF}" srcId="{64DE2593-FB11-4A23-A7DE-7E6274A7DF0A}" destId="{F8D1CCD7-8758-43D0-B819-BB179951A168}" srcOrd="5" destOrd="0" parTransId="{7D29C89F-CCD1-4737-9A46-22EC726D5DCD}" sibTransId="{F9B85EDD-DD07-47C1-9097-DD64BB3F9AA0}"/>
    <dgm:cxn modelId="{EC43E575-F87E-40C3-A687-78D504D942F3}" type="presOf" srcId="{64DE2593-FB11-4A23-A7DE-7E6274A7DF0A}" destId="{12028242-FEF5-411E-8E50-69490AB121A7}" srcOrd="0" destOrd="0" presId="urn:microsoft.com/office/officeart/2005/8/layout/cycle1"/>
    <dgm:cxn modelId="{0A25BC8C-4994-44A6-8803-A61631B10B55}" type="presParOf" srcId="{12028242-FEF5-411E-8E50-69490AB121A7}" destId="{F2353AA9-46FF-4B15-824E-0DDFB27B5361}" srcOrd="0" destOrd="0" presId="urn:microsoft.com/office/officeart/2005/8/layout/cycle1"/>
    <dgm:cxn modelId="{BFE33540-A102-4075-B008-BFE504253224}" type="presParOf" srcId="{12028242-FEF5-411E-8E50-69490AB121A7}" destId="{ECB2ACF5-B5EE-4976-B4E6-9BBE834BF620}" srcOrd="1" destOrd="0" presId="urn:microsoft.com/office/officeart/2005/8/layout/cycle1"/>
    <dgm:cxn modelId="{0911D861-5C40-4069-8E0F-8BC94D37070F}" type="presParOf" srcId="{12028242-FEF5-411E-8E50-69490AB121A7}" destId="{03EED29D-424A-45D2-A600-40644B1EB6E3}" srcOrd="2" destOrd="0" presId="urn:microsoft.com/office/officeart/2005/8/layout/cycle1"/>
    <dgm:cxn modelId="{9CE27375-2AD5-493A-91BE-A5D636C92116}" type="presParOf" srcId="{12028242-FEF5-411E-8E50-69490AB121A7}" destId="{219C34C0-9174-4333-A06D-1EC8703FBB4E}" srcOrd="3" destOrd="0" presId="urn:microsoft.com/office/officeart/2005/8/layout/cycle1"/>
    <dgm:cxn modelId="{324EF604-69DA-4213-AD3B-206F8B1B3359}" type="presParOf" srcId="{12028242-FEF5-411E-8E50-69490AB121A7}" destId="{53602F9A-0BD9-435B-90B1-F9E4E40AF80A}" srcOrd="4" destOrd="0" presId="urn:microsoft.com/office/officeart/2005/8/layout/cycle1"/>
    <dgm:cxn modelId="{B28F6DC9-E871-4F2B-9818-F042ED383EDC}" type="presParOf" srcId="{12028242-FEF5-411E-8E50-69490AB121A7}" destId="{B9DA4B02-32BA-4DF0-87EC-86F934B049C6}" srcOrd="5" destOrd="0" presId="urn:microsoft.com/office/officeart/2005/8/layout/cycle1"/>
    <dgm:cxn modelId="{989F6D53-3414-4872-ADF8-38271AE8E2EC}" type="presParOf" srcId="{12028242-FEF5-411E-8E50-69490AB121A7}" destId="{952E76B2-CFFF-4A90-A3A4-34C8A4D28237}" srcOrd="6" destOrd="0" presId="urn:microsoft.com/office/officeart/2005/8/layout/cycle1"/>
    <dgm:cxn modelId="{99F7B785-062A-4B3E-A8C1-34ABEC35FEBA}" type="presParOf" srcId="{12028242-FEF5-411E-8E50-69490AB121A7}" destId="{D3A2DCDA-1169-40CF-BC33-DF3D00722A7C}" srcOrd="7" destOrd="0" presId="urn:microsoft.com/office/officeart/2005/8/layout/cycle1"/>
    <dgm:cxn modelId="{2FD05313-309B-4109-9295-D32EB3DC2483}" type="presParOf" srcId="{12028242-FEF5-411E-8E50-69490AB121A7}" destId="{D23AEDEB-0F8E-4670-A1A1-E3C3D13E4BF5}" srcOrd="8" destOrd="0" presId="urn:microsoft.com/office/officeart/2005/8/layout/cycle1"/>
    <dgm:cxn modelId="{36CC0C2E-701B-4F33-9EFC-E7361F0B5008}" type="presParOf" srcId="{12028242-FEF5-411E-8E50-69490AB121A7}" destId="{BBE01D6F-DCFC-4834-A216-9F0F735CC648}" srcOrd="9" destOrd="0" presId="urn:microsoft.com/office/officeart/2005/8/layout/cycle1"/>
    <dgm:cxn modelId="{A6343FFD-89B0-4FFF-B68A-77475259E4CC}" type="presParOf" srcId="{12028242-FEF5-411E-8E50-69490AB121A7}" destId="{FB8E85B1-A139-4ECB-AFED-8FB14E8EA914}" srcOrd="10" destOrd="0" presId="urn:microsoft.com/office/officeart/2005/8/layout/cycle1"/>
    <dgm:cxn modelId="{8DDC9814-8D2C-4167-B678-1822A202EC35}" type="presParOf" srcId="{12028242-FEF5-411E-8E50-69490AB121A7}" destId="{872EB198-192A-41E3-8D2B-318EB0AD961C}" srcOrd="11" destOrd="0" presId="urn:microsoft.com/office/officeart/2005/8/layout/cycle1"/>
    <dgm:cxn modelId="{B00642DA-E3D7-477A-A360-7186385ADE7A}" type="presParOf" srcId="{12028242-FEF5-411E-8E50-69490AB121A7}" destId="{E7DAC8BE-AE76-4AA0-80BC-61C35D604268}" srcOrd="12" destOrd="0" presId="urn:microsoft.com/office/officeart/2005/8/layout/cycle1"/>
    <dgm:cxn modelId="{2008DF5A-E894-496E-AF8A-2B6A8B99091B}" type="presParOf" srcId="{12028242-FEF5-411E-8E50-69490AB121A7}" destId="{54EF9DB8-C1C5-48BE-A9C1-306BF8BF1D08}" srcOrd="13" destOrd="0" presId="urn:microsoft.com/office/officeart/2005/8/layout/cycle1"/>
    <dgm:cxn modelId="{98E3227B-99DB-4A98-88E5-804CD72801A7}" type="presParOf" srcId="{12028242-FEF5-411E-8E50-69490AB121A7}" destId="{C34BA0A2-B871-4869-815E-C31C3DCC8017}" srcOrd="14" destOrd="0" presId="urn:microsoft.com/office/officeart/2005/8/layout/cycle1"/>
    <dgm:cxn modelId="{60DDEB9B-59C0-476D-B769-3EAD00A5EED6}" type="presParOf" srcId="{12028242-FEF5-411E-8E50-69490AB121A7}" destId="{13E97398-B833-4ABC-B7B0-40657FCD9CA5}" srcOrd="15" destOrd="0" presId="urn:microsoft.com/office/officeart/2005/8/layout/cycle1"/>
    <dgm:cxn modelId="{4973705A-1ACF-4577-836D-594744217FC5}" type="presParOf" srcId="{12028242-FEF5-411E-8E50-69490AB121A7}" destId="{D7A09668-C726-4058-B5FF-9145C567B2BD}" srcOrd="16" destOrd="0" presId="urn:microsoft.com/office/officeart/2005/8/layout/cycle1"/>
    <dgm:cxn modelId="{27B53339-A08E-445C-A342-68E86CD10FDD}" type="presParOf" srcId="{12028242-FEF5-411E-8E50-69490AB121A7}" destId="{00F06B96-4EE7-4A1B-84DC-44CB43D671F2}" srcOrd="17" destOrd="0" presId="urn:microsoft.com/office/officeart/2005/8/layout/cycle1"/>
    <dgm:cxn modelId="{EBB8D4C0-C838-4789-9202-1C9DC8319FCF}" type="presParOf" srcId="{12028242-FEF5-411E-8E50-69490AB121A7}" destId="{F1BCC0F8-690A-42EC-A3A9-C6CB9B1541DF}" srcOrd="18" destOrd="0" presId="urn:microsoft.com/office/officeart/2005/8/layout/cycle1"/>
    <dgm:cxn modelId="{0565DB3A-06AE-4DC4-8687-AEA13402E658}" type="presParOf" srcId="{12028242-FEF5-411E-8E50-69490AB121A7}" destId="{C54C5A96-0566-4B85-9CFF-1538A8EE66D1}" srcOrd="19" destOrd="0" presId="urn:microsoft.com/office/officeart/2005/8/layout/cycle1"/>
    <dgm:cxn modelId="{6273FC6E-D982-4509-92E3-B07B6F8A1D44}" type="presParOf" srcId="{12028242-FEF5-411E-8E50-69490AB121A7}" destId="{3D3A9658-F133-413C-8EC6-26B5AA196A16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3B3959-D93D-4FC6-A0E2-5EDFBD08F19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BA38D790-5272-47FA-9344-F92E1D93C6D8}">
      <dgm:prSet/>
      <dgm:spPr/>
      <dgm:t>
        <a:bodyPr/>
        <a:lstStyle/>
        <a:p>
          <a:endParaRPr lang="ru-RU"/>
        </a:p>
      </dgm:t>
    </dgm:pt>
    <dgm:pt modelId="{625A123F-592E-47AF-A45B-A97531EFB867}" type="parTrans" cxnId="{F83607F5-3485-4DBF-9542-7D833EF73DC3}">
      <dgm:prSet/>
      <dgm:spPr/>
    </dgm:pt>
    <dgm:pt modelId="{05F7ABD6-320D-4602-91ED-136316F87FE0}" type="sibTrans" cxnId="{F83607F5-3485-4DBF-9542-7D833EF73DC3}">
      <dgm:prSet/>
      <dgm:spPr/>
    </dgm:pt>
    <dgm:pt modelId="{AB063BA0-4F9B-442B-85B9-7607045686AE}">
      <dgm:prSet/>
      <dgm:spPr/>
      <dgm:t>
        <a:bodyPr/>
        <a:lstStyle/>
        <a:p>
          <a:endParaRPr lang="ru-RU"/>
        </a:p>
      </dgm:t>
    </dgm:pt>
    <dgm:pt modelId="{E29896DE-191F-4A48-BBC5-DD2F07488A46}" type="parTrans" cxnId="{65DC60BA-96A1-4723-AD97-D751E4172B8A}">
      <dgm:prSet/>
      <dgm:spPr/>
    </dgm:pt>
    <dgm:pt modelId="{1916B0C7-C8A4-4290-BE4E-206810BF34C9}" type="sibTrans" cxnId="{65DC60BA-96A1-4723-AD97-D751E4172B8A}">
      <dgm:prSet/>
      <dgm:spPr/>
    </dgm:pt>
    <dgm:pt modelId="{A675DBA6-300C-426B-A50B-DE1F632FFAE4}">
      <dgm:prSet/>
      <dgm:spPr/>
      <dgm:t>
        <a:bodyPr/>
        <a:lstStyle/>
        <a:p>
          <a:endParaRPr lang="ru-RU"/>
        </a:p>
      </dgm:t>
    </dgm:pt>
    <dgm:pt modelId="{87403E07-CA96-4034-B9BD-D4B751E06FC7}" type="parTrans" cxnId="{31DC8D58-83A3-4CD8-8398-F1EAFC19EB22}">
      <dgm:prSet/>
      <dgm:spPr/>
    </dgm:pt>
    <dgm:pt modelId="{EC157FFB-AD66-47FF-857C-6540CD1AC675}" type="sibTrans" cxnId="{31DC8D58-83A3-4CD8-8398-F1EAFC19EB22}">
      <dgm:prSet/>
      <dgm:spPr/>
    </dgm:pt>
    <dgm:pt modelId="{8BAFBD72-3F9E-4BA7-8583-A8DEE1FF30F3}">
      <dgm:prSet/>
      <dgm:spPr/>
      <dgm:t>
        <a:bodyPr/>
        <a:lstStyle/>
        <a:p>
          <a:endParaRPr lang="ru-RU"/>
        </a:p>
      </dgm:t>
    </dgm:pt>
    <dgm:pt modelId="{3327966A-F0E4-4B1D-9D50-03C31774816B}" type="parTrans" cxnId="{1FDD6D77-A609-4605-81F3-2D315CD26439}">
      <dgm:prSet/>
      <dgm:spPr/>
    </dgm:pt>
    <dgm:pt modelId="{D015B38B-1982-4B91-A70F-97830B6A205B}" type="sibTrans" cxnId="{1FDD6D77-A609-4605-81F3-2D315CD26439}">
      <dgm:prSet/>
      <dgm:spPr/>
    </dgm:pt>
    <dgm:pt modelId="{BBE7DE54-0440-4D78-BAC3-7C4687CD028D}">
      <dgm:prSet/>
      <dgm:spPr/>
      <dgm:t>
        <a:bodyPr/>
        <a:lstStyle/>
        <a:p>
          <a:endParaRPr lang="ru-RU"/>
        </a:p>
      </dgm:t>
    </dgm:pt>
    <dgm:pt modelId="{0CEF42FF-729C-4488-82BC-7347F4BEFDE3}" type="parTrans" cxnId="{0A178845-E594-4C99-B191-292FBB321787}">
      <dgm:prSet/>
      <dgm:spPr/>
    </dgm:pt>
    <dgm:pt modelId="{EB7D30A5-B0E9-490C-8731-F34190BAE733}" type="sibTrans" cxnId="{0A178845-E594-4C99-B191-292FBB321787}">
      <dgm:prSet/>
      <dgm:spPr/>
    </dgm:pt>
    <dgm:pt modelId="{FFD99166-3FE5-4BF4-BC2D-86837441713A}">
      <dgm:prSet/>
      <dgm:spPr/>
      <dgm:t>
        <a:bodyPr/>
        <a:lstStyle/>
        <a:p>
          <a:endParaRPr lang="ru-RU"/>
        </a:p>
      </dgm:t>
    </dgm:pt>
    <dgm:pt modelId="{3F495128-E791-4DB6-9B62-A12CF23CB53E}" type="parTrans" cxnId="{0C8CC90B-4C58-469B-BDB3-22B961C812EB}">
      <dgm:prSet/>
      <dgm:spPr/>
    </dgm:pt>
    <dgm:pt modelId="{4EB8C0A0-8827-4AE7-BD12-58E36C36FE0E}" type="sibTrans" cxnId="{0C8CC90B-4C58-469B-BDB3-22B961C812EB}">
      <dgm:prSet/>
      <dgm:spPr/>
    </dgm:pt>
    <dgm:pt modelId="{F20D0C4E-5267-470A-9CB6-6332F5F4D852}">
      <dgm:prSet/>
      <dgm:spPr/>
      <dgm:t>
        <a:bodyPr/>
        <a:lstStyle/>
        <a:p>
          <a:endParaRPr lang="ru-RU"/>
        </a:p>
      </dgm:t>
    </dgm:pt>
    <dgm:pt modelId="{1B2AD707-5F7E-422A-8C21-AC72B0598650}" type="parTrans" cxnId="{039F2CD3-DD0F-4620-8290-CA5BAD4BCB9E}">
      <dgm:prSet/>
      <dgm:spPr/>
    </dgm:pt>
    <dgm:pt modelId="{0ACCAAEC-428A-4152-B386-B5DABD7BCCBA}" type="sibTrans" cxnId="{039F2CD3-DD0F-4620-8290-CA5BAD4BCB9E}">
      <dgm:prSet/>
      <dgm:spPr/>
    </dgm:pt>
    <dgm:pt modelId="{536A4C92-0BA5-4C74-B8CC-6EF6541E35F9}" type="pres">
      <dgm:prSet presAssocID="{A13B3959-D93D-4FC6-A0E2-5EDFBD08F199}" presName="cycle" presStyleCnt="0">
        <dgm:presLayoutVars>
          <dgm:dir val="rev"/>
          <dgm:resizeHandles val="exact"/>
        </dgm:presLayoutVars>
      </dgm:prSet>
      <dgm:spPr/>
    </dgm:pt>
    <dgm:pt modelId="{86452E6C-2E24-43A8-93C6-ABB802D86DEA}" type="pres">
      <dgm:prSet presAssocID="{BA38D790-5272-47FA-9344-F92E1D93C6D8}" presName="dummy" presStyleCnt="0"/>
      <dgm:spPr/>
    </dgm:pt>
    <dgm:pt modelId="{34934DE5-6D97-48E4-A7F9-6B96B52D48C7}" type="pres">
      <dgm:prSet presAssocID="{BA38D790-5272-47FA-9344-F92E1D93C6D8}" presName="node" presStyleLbl="revTx" presStyleIdx="0" presStyleCnt="7">
        <dgm:presLayoutVars>
          <dgm:bulletEnabled val="1"/>
        </dgm:presLayoutVars>
      </dgm:prSet>
      <dgm:spPr/>
    </dgm:pt>
    <dgm:pt modelId="{019738F3-77FE-463D-91FD-F9FDA0D7640B}" type="pres">
      <dgm:prSet presAssocID="{05F7ABD6-320D-4602-91ED-136316F87FE0}" presName="sibTrans" presStyleLbl="node1" presStyleIdx="0" presStyleCnt="7"/>
      <dgm:spPr/>
    </dgm:pt>
    <dgm:pt modelId="{50634A81-3F11-43CA-80DA-9FEBE183A9FD}" type="pres">
      <dgm:prSet presAssocID="{AB063BA0-4F9B-442B-85B9-7607045686AE}" presName="dummy" presStyleCnt="0"/>
      <dgm:spPr/>
    </dgm:pt>
    <dgm:pt modelId="{978B975B-E12F-4A9D-AC80-BDB86F4C8AEE}" type="pres">
      <dgm:prSet presAssocID="{AB063BA0-4F9B-442B-85B9-7607045686AE}" presName="node" presStyleLbl="revTx" presStyleIdx="1" presStyleCnt="7">
        <dgm:presLayoutVars>
          <dgm:bulletEnabled val="1"/>
        </dgm:presLayoutVars>
      </dgm:prSet>
      <dgm:spPr/>
    </dgm:pt>
    <dgm:pt modelId="{BA78B0C9-C996-408E-AC39-47FE61A21A1E}" type="pres">
      <dgm:prSet presAssocID="{1916B0C7-C8A4-4290-BE4E-206810BF34C9}" presName="sibTrans" presStyleLbl="node1" presStyleIdx="1" presStyleCnt="7"/>
      <dgm:spPr/>
    </dgm:pt>
    <dgm:pt modelId="{8EC3AB42-B152-4F1C-8763-1F94FEAB58E8}" type="pres">
      <dgm:prSet presAssocID="{A675DBA6-300C-426B-A50B-DE1F632FFAE4}" presName="dummy" presStyleCnt="0"/>
      <dgm:spPr/>
    </dgm:pt>
    <dgm:pt modelId="{791B771A-1234-477D-929B-9723F2877F0C}" type="pres">
      <dgm:prSet presAssocID="{A675DBA6-300C-426B-A50B-DE1F632FFAE4}" presName="node" presStyleLbl="revTx" presStyleIdx="2" presStyleCnt="7">
        <dgm:presLayoutVars>
          <dgm:bulletEnabled val="1"/>
        </dgm:presLayoutVars>
      </dgm:prSet>
      <dgm:spPr/>
    </dgm:pt>
    <dgm:pt modelId="{D7DD74DA-11FF-4F2E-B448-5FFABA8CCE09}" type="pres">
      <dgm:prSet presAssocID="{EC157FFB-AD66-47FF-857C-6540CD1AC675}" presName="sibTrans" presStyleLbl="node1" presStyleIdx="2" presStyleCnt="7"/>
      <dgm:spPr/>
    </dgm:pt>
    <dgm:pt modelId="{32F6D9EF-8D75-4F0B-9941-22A82FBB8102}" type="pres">
      <dgm:prSet presAssocID="{8BAFBD72-3F9E-4BA7-8583-A8DEE1FF30F3}" presName="dummy" presStyleCnt="0"/>
      <dgm:spPr/>
    </dgm:pt>
    <dgm:pt modelId="{3D7E5842-85AD-4B3A-ABC1-42BF6056DE45}" type="pres">
      <dgm:prSet presAssocID="{8BAFBD72-3F9E-4BA7-8583-A8DEE1FF30F3}" presName="node" presStyleLbl="revTx" presStyleIdx="3" presStyleCnt="7">
        <dgm:presLayoutVars>
          <dgm:bulletEnabled val="1"/>
        </dgm:presLayoutVars>
      </dgm:prSet>
      <dgm:spPr/>
    </dgm:pt>
    <dgm:pt modelId="{D2935F36-D2A2-4777-A7C4-DB07CBACA7F4}" type="pres">
      <dgm:prSet presAssocID="{D015B38B-1982-4B91-A70F-97830B6A205B}" presName="sibTrans" presStyleLbl="node1" presStyleIdx="3" presStyleCnt="7"/>
      <dgm:spPr/>
    </dgm:pt>
    <dgm:pt modelId="{499F10E1-EBA1-4532-91CF-3236008B4A2D}" type="pres">
      <dgm:prSet presAssocID="{BBE7DE54-0440-4D78-BAC3-7C4687CD028D}" presName="dummy" presStyleCnt="0"/>
      <dgm:spPr/>
    </dgm:pt>
    <dgm:pt modelId="{A96FF4DF-1EDD-4F47-893F-EB48874D5B2B}" type="pres">
      <dgm:prSet presAssocID="{BBE7DE54-0440-4D78-BAC3-7C4687CD028D}" presName="node" presStyleLbl="revTx" presStyleIdx="4" presStyleCnt="7">
        <dgm:presLayoutVars>
          <dgm:bulletEnabled val="1"/>
        </dgm:presLayoutVars>
      </dgm:prSet>
      <dgm:spPr/>
    </dgm:pt>
    <dgm:pt modelId="{175AE25C-BCFF-468C-A313-3BF78492C39B}" type="pres">
      <dgm:prSet presAssocID="{EB7D30A5-B0E9-490C-8731-F34190BAE733}" presName="sibTrans" presStyleLbl="node1" presStyleIdx="4" presStyleCnt="7"/>
      <dgm:spPr/>
    </dgm:pt>
    <dgm:pt modelId="{2F130A00-5D1D-4855-8521-891EBCF22E96}" type="pres">
      <dgm:prSet presAssocID="{FFD99166-3FE5-4BF4-BC2D-86837441713A}" presName="dummy" presStyleCnt="0"/>
      <dgm:spPr/>
    </dgm:pt>
    <dgm:pt modelId="{31F5433C-675C-4F96-86C5-25C43F525867}" type="pres">
      <dgm:prSet presAssocID="{FFD99166-3FE5-4BF4-BC2D-86837441713A}" presName="node" presStyleLbl="revTx" presStyleIdx="5" presStyleCnt="7">
        <dgm:presLayoutVars>
          <dgm:bulletEnabled val="1"/>
        </dgm:presLayoutVars>
      </dgm:prSet>
      <dgm:spPr/>
    </dgm:pt>
    <dgm:pt modelId="{747F9352-608F-4435-BF3C-CCE71E986D42}" type="pres">
      <dgm:prSet presAssocID="{4EB8C0A0-8827-4AE7-BD12-58E36C36FE0E}" presName="sibTrans" presStyleLbl="node1" presStyleIdx="5" presStyleCnt="7"/>
      <dgm:spPr/>
    </dgm:pt>
    <dgm:pt modelId="{89CD5C9C-B12D-4D7C-A08F-4E27FB54678B}" type="pres">
      <dgm:prSet presAssocID="{F20D0C4E-5267-470A-9CB6-6332F5F4D852}" presName="dummy" presStyleCnt="0"/>
      <dgm:spPr/>
    </dgm:pt>
    <dgm:pt modelId="{2B4547FF-1B61-4555-929C-85CD9A5BC6B9}" type="pres">
      <dgm:prSet presAssocID="{F20D0C4E-5267-470A-9CB6-6332F5F4D852}" presName="node" presStyleLbl="revTx" presStyleIdx="6" presStyleCnt="7">
        <dgm:presLayoutVars>
          <dgm:bulletEnabled val="1"/>
        </dgm:presLayoutVars>
      </dgm:prSet>
      <dgm:spPr/>
    </dgm:pt>
    <dgm:pt modelId="{01E6D4A6-53ED-44B6-B205-72C8EA509982}" type="pres">
      <dgm:prSet presAssocID="{0ACCAAEC-428A-4152-B386-B5DABD7BCCBA}" presName="sibTrans" presStyleLbl="node1" presStyleIdx="6" presStyleCnt="7"/>
      <dgm:spPr/>
    </dgm:pt>
  </dgm:ptLst>
  <dgm:cxnLst>
    <dgm:cxn modelId="{6EB3803F-34EC-4127-810A-A1593AE8565D}" type="presOf" srcId="{D015B38B-1982-4B91-A70F-97830B6A205B}" destId="{D2935F36-D2A2-4777-A7C4-DB07CBACA7F4}" srcOrd="0" destOrd="0" presId="urn:microsoft.com/office/officeart/2005/8/layout/cycle1"/>
    <dgm:cxn modelId="{1FDD6D77-A609-4605-81F3-2D315CD26439}" srcId="{A13B3959-D93D-4FC6-A0E2-5EDFBD08F199}" destId="{8BAFBD72-3F9E-4BA7-8583-A8DEE1FF30F3}" srcOrd="3" destOrd="0" parTransId="{3327966A-F0E4-4B1D-9D50-03C31774816B}" sibTransId="{D015B38B-1982-4B91-A70F-97830B6A205B}"/>
    <dgm:cxn modelId="{801D0829-5CC0-4AD8-8207-9AE8484EEC56}" type="presOf" srcId="{BA38D790-5272-47FA-9344-F92E1D93C6D8}" destId="{34934DE5-6D97-48E4-A7F9-6B96B52D48C7}" srcOrd="0" destOrd="0" presId="urn:microsoft.com/office/officeart/2005/8/layout/cycle1"/>
    <dgm:cxn modelId="{D161B8D0-9A55-458F-AA65-4E680F8A84E9}" type="presOf" srcId="{AB063BA0-4F9B-442B-85B9-7607045686AE}" destId="{978B975B-E12F-4A9D-AC80-BDB86F4C8AEE}" srcOrd="0" destOrd="0" presId="urn:microsoft.com/office/officeart/2005/8/layout/cycle1"/>
    <dgm:cxn modelId="{65DC60BA-96A1-4723-AD97-D751E4172B8A}" srcId="{A13B3959-D93D-4FC6-A0E2-5EDFBD08F199}" destId="{AB063BA0-4F9B-442B-85B9-7607045686AE}" srcOrd="1" destOrd="0" parTransId="{E29896DE-191F-4A48-BBC5-DD2F07488A46}" sibTransId="{1916B0C7-C8A4-4290-BE4E-206810BF34C9}"/>
    <dgm:cxn modelId="{3D60B1BE-71B3-415A-8DCA-5688A26819A1}" type="presOf" srcId="{4EB8C0A0-8827-4AE7-BD12-58E36C36FE0E}" destId="{747F9352-608F-4435-BF3C-CCE71E986D42}" srcOrd="0" destOrd="0" presId="urn:microsoft.com/office/officeart/2005/8/layout/cycle1"/>
    <dgm:cxn modelId="{039F2CD3-DD0F-4620-8290-CA5BAD4BCB9E}" srcId="{A13B3959-D93D-4FC6-A0E2-5EDFBD08F199}" destId="{F20D0C4E-5267-470A-9CB6-6332F5F4D852}" srcOrd="6" destOrd="0" parTransId="{1B2AD707-5F7E-422A-8C21-AC72B0598650}" sibTransId="{0ACCAAEC-428A-4152-B386-B5DABD7BCCBA}"/>
    <dgm:cxn modelId="{162832DF-991F-464B-B492-D0172641A9AD}" type="presOf" srcId="{EC157FFB-AD66-47FF-857C-6540CD1AC675}" destId="{D7DD74DA-11FF-4F2E-B448-5FFABA8CCE09}" srcOrd="0" destOrd="0" presId="urn:microsoft.com/office/officeart/2005/8/layout/cycle1"/>
    <dgm:cxn modelId="{4E9B7A33-15AE-4FDC-B2E0-C36A59B528E7}" type="presOf" srcId="{BBE7DE54-0440-4D78-BAC3-7C4687CD028D}" destId="{A96FF4DF-1EDD-4F47-893F-EB48874D5B2B}" srcOrd="0" destOrd="0" presId="urn:microsoft.com/office/officeart/2005/8/layout/cycle1"/>
    <dgm:cxn modelId="{1B61A909-B82A-4468-8302-1E5B51566CA1}" type="presOf" srcId="{A675DBA6-300C-426B-A50B-DE1F632FFAE4}" destId="{791B771A-1234-477D-929B-9723F2877F0C}" srcOrd="0" destOrd="0" presId="urn:microsoft.com/office/officeart/2005/8/layout/cycle1"/>
    <dgm:cxn modelId="{7D55C1BC-3482-412A-A83D-D9AEB8BF2990}" type="presOf" srcId="{0ACCAAEC-428A-4152-B386-B5DABD7BCCBA}" destId="{01E6D4A6-53ED-44B6-B205-72C8EA509982}" srcOrd="0" destOrd="0" presId="urn:microsoft.com/office/officeart/2005/8/layout/cycle1"/>
    <dgm:cxn modelId="{43FC46FA-3917-4811-9B65-D1B2245FFA7A}" type="presOf" srcId="{8BAFBD72-3F9E-4BA7-8583-A8DEE1FF30F3}" destId="{3D7E5842-85AD-4B3A-ABC1-42BF6056DE45}" srcOrd="0" destOrd="0" presId="urn:microsoft.com/office/officeart/2005/8/layout/cycle1"/>
    <dgm:cxn modelId="{5F521792-159E-41D3-B033-B41524F3569C}" type="presOf" srcId="{F20D0C4E-5267-470A-9CB6-6332F5F4D852}" destId="{2B4547FF-1B61-4555-929C-85CD9A5BC6B9}" srcOrd="0" destOrd="0" presId="urn:microsoft.com/office/officeart/2005/8/layout/cycle1"/>
    <dgm:cxn modelId="{A6D6F7C5-C11A-47A9-ACE2-BA8F32AB2CDA}" type="presOf" srcId="{05F7ABD6-320D-4602-91ED-136316F87FE0}" destId="{019738F3-77FE-463D-91FD-F9FDA0D7640B}" srcOrd="0" destOrd="0" presId="urn:microsoft.com/office/officeart/2005/8/layout/cycle1"/>
    <dgm:cxn modelId="{A6260E7B-E1CA-4083-B42D-782B20DD7D4D}" type="presOf" srcId="{1916B0C7-C8A4-4290-BE4E-206810BF34C9}" destId="{BA78B0C9-C996-408E-AC39-47FE61A21A1E}" srcOrd="0" destOrd="0" presId="urn:microsoft.com/office/officeart/2005/8/layout/cycle1"/>
    <dgm:cxn modelId="{F83607F5-3485-4DBF-9542-7D833EF73DC3}" srcId="{A13B3959-D93D-4FC6-A0E2-5EDFBD08F199}" destId="{BA38D790-5272-47FA-9344-F92E1D93C6D8}" srcOrd="0" destOrd="0" parTransId="{625A123F-592E-47AF-A45B-A97531EFB867}" sibTransId="{05F7ABD6-320D-4602-91ED-136316F87FE0}"/>
    <dgm:cxn modelId="{0A178845-E594-4C99-B191-292FBB321787}" srcId="{A13B3959-D93D-4FC6-A0E2-5EDFBD08F199}" destId="{BBE7DE54-0440-4D78-BAC3-7C4687CD028D}" srcOrd="4" destOrd="0" parTransId="{0CEF42FF-729C-4488-82BC-7347F4BEFDE3}" sibTransId="{EB7D30A5-B0E9-490C-8731-F34190BAE733}"/>
    <dgm:cxn modelId="{A8A4BF83-700F-4F94-8F0F-941C4FDC82FE}" type="presOf" srcId="{EB7D30A5-B0E9-490C-8731-F34190BAE733}" destId="{175AE25C-BCFF-468C-A313-3BF78492C39B}" srcOrd="0" destOrd="0" presId="urn:microsoft.com/office/officeart/2005/8/layout/cycle1"/>
    <dgm:cxn modelId="{6CA2DEBB-3D59-4A43-8207-702AA5EC99CF}" type="presOf" srcId="{A13B3959-D93D-4FC6-A0E2-5EDFBD08F199}" destId="{536A4C92-0BA5-4C74-B8CC-6EF6541E35F9}" srcOrd="0" destOrd="0" presId="urn:microsoft.com/office/officeart/2005/8/layout/cycle1"/>
    <dgm:cxn modelId="{31DC8D58-83A3-4CD8-8398-F1EAFC19EB22}" srcId="{A13B3959-D93D-4FC6-A0E2-5EDFBD08F199}" destId="{A675DBA6-300C-426B-A50B-DE1F632FFAE4}" srcOrd="2" destOrd="0" parTransId="{87403E07-CA96-4034-B9BD-D4B751E06FC7}" sibTransId="{EC157FFB-AD66-47FF-857C-6540CD1AC675}"/>
    <dgm:cxn modelId="{39B78A91-A4FD-4B2B-9483-0D8700DCFC99}" type="presOf" srcId="{FFD99166-3FE5-4BF4-BC2D-86837441713A}" destId="{31F5433C-675C-4F96-86C5-25C43F525867}" srcOrd="0" destOrd="0" presId="urn:microsoft.com/office/officeart/2005/8/layout/cycle1"/>
    <dgm:cxn modelId="{0C8CC90B-4C58-469B-BDB3-22B961C812EB}" srcId="{A13B3959-D93D-4FC6-A0E2-5EDFBD08F199}" destId="{FFD99166-3FE5-4BF4-BC2D-86837441713A}" srcOrd="5" destOrd="0" parTransId="{3F495128-E791-4DB6-9B62-A12CF23CB53E}" sibTransId="{4EB8C0A0-8827-4AE7-BD12-58E36C36FE0E}"/>
    <dgm:cxn modelId="{7BA27D30-F90E-4762-B881-E68872E97D24}" type="presParOf" srcId="{536A4C92-0BA5-4C74-B8CC-6EF6541E35F9}" destId="{86452E6C-2E24-43A8-93C6-ABB802D86DEA}" srcOrd="0" destOrd="0" presId="urn:microsoft.com/office/officeart/2005/8/layout/cycle1"/>
    <dgm:cxn modelId="{4D06E3CA-9C6F-4851-8EC3-96DA24A48E04}" type="presParOf" srcId="{536A4C92-0BA5-4C74-B8CC-6EF6541E35F9}" destId="{34934DE5-6D97-48E4-A7F9-6B96B52D48C7}" srcOrd="1" destOrd="0" presId="urn:microsoft.com/office/officeart/2005/8/layout/cycle1"/>
    <dgm:cxn modelId="{85E527A5-D8F8-438B-834B-8B8672C1C484}" type="presParOf" srcId="{536A4C92-0BA5-4C74-B8CC-6EF6541E35F9}" destId="{019738F3-77FE-463D-91FD-F9FDA0D7640B}" srcOrd="2" destOrd="0" presId="urn:microsoft.com/office/officeart/2005/8/layout/cycle1"/>
    <dgm:cxn modelId="{B281E0A9-AE84-4FB0-84A7-B8FA423542AE}" type="presParOf" srcId="{536A4C92-0BA5-4C74-B8CC-6EF6541E35F9}" destId="{50634A81-3F11-43CA-80DA-9FEBE183A9FD}" srcOrd="3" destOrd="0" presId="urn:microsoft.com/office/officeart/2005/8/layout/cycle1"/>
    <dgm:cxn modelId="{3772D17D-76B5-4109-8AD6-2E7CE544A79F}" type="presParOf" srcId="{536A4C92-0BA5-4C74-B8CC-6EF6541E35F9}" destId="{978B975B-E12F-4A9D-AC80-BDB86F4C8AEE}" srcOrd="4" destOrd="0" presId="urn:microsoft.com/office/officeart/2005/8/layout/cycle1"/>
    <dgm:cxn modelId="{5B2A3513-3EB1-4451-817C-8AA45C6DB280}" type="presParOf" srcId="{536A4C92-0BA5-4C74-B8CC-6EF6541E35F9}" destId="{BA78B0C9-C996-408E-AC39-47FE61A21A1E}" srcOrd="5" destOrd="0" presId="urn:microsoft.com/office/officeart/2005/8/layout/cycle1"/>
    <dgm:cxn modelId="{0C571352-BF2C-4EF4-BA00-5A0D40B23522}" type="presParOf" srcId="{536A4C92-0BA5-4C74-B8CC-6EF6541E35F9}" destId="{8EC3AB42-B152-4F1C-8763-1F94FEAB58E8}" srcOrd="6" destOrd="0" presId="urn:microsoft.com/office/officeart/2005/8/layout/cycle1"/>
    <dgm:cxn modelId="{6B709577-A10D-4BC1-ABB6-E1821308AE76}" type="presParOf" srcId="{536A4C92-0BA5-4C74-B8CC-6EF6541E35F9}" destId="{791B771A-1234-477D-929B-9723F2877F0C}" srcOrd="7" destOrd="0" presId="urn:microsoft.com/office/officeart/2005/8/layout/cycle1"/>
    <dgm:cxn modelId="{57DF352D-1262-48DE-9EF4-4497532BF67A}" type="presParOf" srcId="{536A4C92-0BA5-4C74-B8CC-6EF6541E35F9}" destId="{D7DD74DA-11FF-4F2E-B448-5FFABA8CCE09}" srcOrd="8" destOrd="0" presId="urn:microsoft.com/office/officeart/2005/8/layout/cycle1"/>
    <dgm:cxn modelId="{673D11F1-D1C6-45FE-9DD2-169D2B78D41B}" type="presParOf" srcId="{536A4C92-0BA5-4C74-B8CC-6EF6541E35F9}" destId="{32F6D9EF-8D75-4F0B-9941-22A82FBB8102}" srcOrd="9" destOrd="0" presId="urn:microsoft.com/office/officeart/2005/8/layout/cycle1"/>
    <dgm:cxn modelId="{1193DFF8-CCA7-4916-8BA2-C43F1CBA4EBB}" type="presParOf" srcId="{536A4C92-0BA5-4C74-B8CC-6EF6541E35F9}" destId="{3D7E5842-85AD-4B3A-ABC1-42BF6056DE45}" srcOrd="10" destOrd="0" presId="urn:microsoft.com/office/officeart/2005/8/layout/cycle1"/>
    <dgm:cxn modelId="{7F7DFFD0-38F9-4BA2-BF08-FA8C60A6AC47}" type="presParOf" srcId="{536A4C92-0BA5-4C74-B8CC-6EF6541E35F9}" destId="{D2935F36-D2A2-4777-A7C4-DB07CBACA7F4}" srcOrd="11" destOrd="0" presId="urn:microsoft.com/office/officeart/2005/8/layout/cycle1"/>
    <dgm:cxn modelId="{0EE0A8C8-6236-407C-8C62-54860CB7DAE5}" type="presParOf" srcId="{536A4C92-0BA5-4C74-B8CC-6EF6541E35F9}" destId="{499F10E1-EBA1-4532-91CF-3236008B4A2D}" srcOrd="12" destOrd="0" presId="urn:microsoft.com/office/officeart/2005/8/layout/cycle1"/>
    <dgm:cxn modelId="{8E3E99AA-5FFA-44B9-8051-813C81144287}" type="presParOf" srcId="{536A4C92-0BA5-4C74-B8CC-6EF6541E35F9}" destId="{A96FF4DF-1EDD-4F47-893F-EB48874D5B2B}" srcOrd="13" destOrd="0" presId="urn:microsoft.com/office/officeart/2005/8/layout/cycle1"/>
    <dgm:cxn modelId="{6B73C71E-F238-4FA9-9C84-DB8F2EBB615E}" type="presParOf" srcId="{536A4C92-0BA5-4C74-B8CC-6EF6541E35F9}" destId="{175AE25C-BCFF-468C-A313-3BF78492C39B}" srcOrd="14" destOrd="0" presId="urn:microsoft.com/office/officeart/2005/8/layout/cycle1"/>
    <dgm:cxn modelId="{AA454C95-C379-457E-BA4D-460F7160CF9D}" type="presParOf" srcId="{536A4C92-0BA5-4C74-B8CC-6EF6541E35F9}" destId="{2F130A00-5D1D-4855-8521-891EBCF22E96}" srcOrd="15" destOrd="0" presId="urn:microsoft.com/office/officeart/2005/8/layout/cycle1"/>
    <dgm:cxn modelId="{6F764693-0E7C-41C0-86B9-67FF27149658}" type="presParOf" srcId="{536A4C92-0BA5-4C74-B8CC-6EF6541E35F9}" destId="{31F5433C-675C-4F96-86C5-25C43F525867}" srcOrd="16" destOrd="0" presId="urn:microsoft.com/office/officeart/2005/8/layout/cycle1"/>
    <dgm:cxn modelId="{2B6C7B44-CE95-4D78-AE39-DF1CD59789CE}" type="presParOf" srcId="{536A4C92-0BA5-4C74-B8CC-6EF6541E35F9}" destId="{747F9352-608F-4435-BF3C-CCE71E986D42}" srcOrd="17" destOrd="0" presId="urn:microsoft.com/office/officeart/2005/8/layout/cycle1"/>
    <dgm:cxn modelId="{D91AB4D1-2BF7-41E7-B67F-A35306D50983}" type="presParOf" srcId="{536A4C92-0BA5-4C74-B8CC-6EF6541E35F9}" destId="{89CD5C9C-B12D-4D7C-A08F-4E27FB54678B}" srcOrd="18" destOrd="0" presId="urn:microsoft.com/office/officeart/2005/8/layout/cycle1"/>
    <dgm:cxn modelId="{E59D5FF5-59C5-4132-90B2-2DC509C6D696}" type="presParOf" srcId="{536A4C92-0BA5-4C74-B8CC-6EF6541E35F9}" destId="{2B4547FF-1B61-4555-929C-85CD9A5BC6B9}" srcOrd="19" destOrd="0" presId="urn:microsoft.com/office/officeart/2005/8/layout/cycle1"/>
    <dgm:cxn modelId="{48B61D0C-C033-40F4-822A-580845EDA814}" type="presParOf" srcId="{536A4C92-0BA5-4C74-B8CC-6EF6541E35F9}" destId="{01E6D4A6-53ED-44B6-B205-72C8EA509982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FC969E-6483-48DE-B357-053421248D6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EDE9BB99-EB02-424B-AC31-944A1138F677}">
      <dgm:prSet/>
      <dgm:spPr/>
      <dgm:t>
        <a:bodyPr/>
        <a:lstStyle/>
        <a:p>
          <a:endParaRPr lang="ru-RU"/>
        </a:p>
      </dgm:t>
    </dgm:pt>
    <dgm:pt modelId="{25656588-E3FD-47BD-ADA2-FE58AA5BCDF8}" type="parTrans" cxnId="{DBD460DE-703A-4148-AC43-594179516163}">
      <dgm:prSet/>
      <dgm:spPr/>
    </dgm:pt>
    <dgm:pt modelId="{74CC0D9D-9316-4FB8-8B63-0FB30E4C2079}" type="sibTrans" cxnId="{DBD460DE-703A-4148-AC43-594179516163}">
      <dgm:prSet/>
      <dgm:spPr/>
    </dgm:pt>
    <dgm:pt modelId="{5174BDCD-E39F-49ED-AA81-B38BBC7A5BAF}">
      <dgm:prSet/>
      <dgm:spPr/>
      <dgm:t>
        <a:bodyPr/>
        <a:lstStyle/>
        <a:p>
          <a:endParaRPr lang="ru-RU"/>
        </a:p>
      </dgm:t>
    </dgm:pt>
    <dgm:pt modelId="{8F0FA3F5-F219-4ADA-88E8-9BD72B8741B1}" type="parTrans" cxnId="{2AF74172-AE8B-43E3-BA27-DAE166C2CB0D}">
      <dgm:prSet/>
      <dgm:spPr/>
    </dgm:pt>
    <dgm:pt modelId="{70BDE59F-7BB8-4AD5-A154-A1C88E5D0CED}" type="sibTrans" cxnId="{2AF74172-AE8B-43E3-BA27-DAE166C2CB0D}">
      <dgm:prSet/>
      <dgm:spPr/>
    </dgm:pt>
    <dgm:pt modelId="{A321C58E-525E-4E00-BFA3-95E32DB2C348}">
      <dgm:prSet/>
      <dgm:spPr/>
      <dgm:t>
        <a:bodyPr/>
        <a:lstStyle/>
        <a:p>
          <a:endParaRPr lang="ru-RU"/>
        </a:p>
      </dgm:t>
    </dgm:pt>
    <dgm:pt modelId="{737FBA43-F698-47A5-A13B-62EF4126D577}" type="parTrans" cxnId="{1955F0AE-C93F-4A4F-9C26-3BB0F47FA4ED}">
      <dgm:prSet/>
      <dgm:spPr/>
    </dgm:pt>
    <dgm:pt modelId="{4DE3CB0C-8CAF-4FCD-866C-DCC9D4EA50F0}" type="sibTrans" cxnId="{1955F0AE-C93F-4A4F-9C26-3BB0F47FA4ED}">
      <dgm:prSet/>
      <dgm:spPr/>
    </dgm:pt>
    <dgm:pt modelId="{FC4D3D8F-3CBE-406C-873F-77561602C28F}">
      <dgm:prSet/>
      <dgm:spPr/>
      <dgm:t>
        <a:bodyPr/>
        <a:lstStyle/>
        <a:p>
          <a:endParaRPr lang="ru-RU"/>
        </a:p>
      </dgm:t>
    </dgm:pt>
    <dgm:pt modelId="{DA36045B-F989-4C32-9AA4-93B38F9FB8F8}" type="parTrans" cxnId="{FDDDB7B9-95F7-45E8-B7CE-3DE839F80C6D}">
      <dgm:prSet/>
      <dgm:spPr/>
    </dgm:pt>
    <dgm:pt modelId="{F39F1479-F8ED-4B9F-8900-A2BFA488462E}" type="sibTrans" cxnId="{FDDDB7B9-95F7-45E8-B7CE-3DE839F80C6D}">
      <dgm:prSet/>
      <dgm:spPr/>
    </dgm:pt>
    <dgm:pt modelId="{6E56D3DE-351D-412E-B511-65C11E7786B9}">
      <dgm:prSet/>
      <dgm:spPr/>
      <dgm:t>
        <a:bodyPr/>
        <a:lstStyle/>
        <a:p>
          <a:endParaRPr lang="ru-RU"/>
        </a:p>
      </dgm:t>
    </dgm:pt>
    <dgm:pt modelId="{BA9DF95F-9EF8-4C83-BDBA-91C00E9E475D}" type="parTrans" cxnId="{E53FAAA7-1B9B-4F84-A94C-344C01BB96EE}">
      <dgm:prSet/>
      <dgm:spPr/>
    </dgm:pt>
    <dgm:pt modelId="{D9E032A4-E2CA-48EE-87BA-CE3C68B39662}" type="sibTrans" cxnId="{E53FAAA7-1B9B-4F84-A94C-344C01BB96EE}">
      <dgm:prSet/>
      <dgm:spPr/>
    </dgm:pt>
    <dgm:pt modelId="{4A96B0E2-373D-47AE-B567-2D1F88513D8B}">
      <dgm:prSet/>
      <dgm:spPr/>
      <dgm:t>
        <a:bodyPr/>
        <a:lstStyle/>
        <a:p>
          <a:endParaRPr lang="ru-RU"/>
        </a:p>
      </dgm:t>
    </dgm:pt>
    <dgm:pt modelId="{8035DC68-F32A-4481-954A-AE62142F8EE0}" type="parTrans" cxnId="{ED51D9AA-AF21-471A-BCA7-AF1452EE5B67}">
      <dgm:prSet/>
      <dgm:spPr/>
    </dgm:pt>
    <dgm:pt modelId="{8496D7F7-DE8F-49D2-BD45-5B22563D5916}" type="sibTrans" cxnId="{ED51D9AA-AF21-471A-BCA7-AF1452EE5B67}">
      <dgm:prSet/>
      <dgm:spPr/>
    </dgm:pt>
    <dgm:pt modelId="{669AD154-275C-40B5-8ED2-5A595DEA1880}">
      <dgm:prSet/>
      <dgm:spPr/>
      <dgm:t>
        <a:bodyPr/>
        <a:lstStyle/>
        <a:p>
          <a:endParaRPr lang="ru-RU"/>
        </a:p>
      </dgm:t>
    </dgm:pt>
    <dgm:pt modelId="{77653650-7AE9-412F-BD6D-DE92764ADE2A}" type="parTrans" cxnId="{752AD8D3-3D85-4BCD-9D44-A283BCDFDDD5}">
      <dgm:prSet/>
      <dgm:spPr/>
    </dgm:pt>
    <dgm:pt modelId="{0CD383F8-271F-4B80-876A-C32580E8D533}" type="sibTrans" cxnId="{752AD8D3-3D85-4BCD-9D44-A283BCDFDDD5}">
      <dgm:prSet/>
      <dgm:spPr/>
    </dgm:pt>
    <dgm:pt modelId="{31459327-4FD3-43D1-8A34-57EF27FDEB65}" type="pres">
      <dgm:prSet presAssocID="{83FC969E-6483-48DE-B357-053421248D6D}" presName="cycle" presStyleCnt="0">
        <dgm:presLayoutVars>
          <dgm:dir/>
          <dgm:resizeHandles val="exact"/>
        </dgm:presLayoutVars>
      </dgm:prSet>
      <dgm:spPr/>
    </dgm:pt>
    <dgm:pt modelId="{71B83D10-D03C-480C-AFF2-D552D58A4579}" type="pres">
      <dgm:prSet presAssocID="{EDE9BB99-EB02-424B-AC31-944A1138F677}" presName="dummy" presStyleCnt="0"/>
      <dgm:spPr/>
    </dgm:pt>
    <dgm:pt modelId="{9183C5CD-59C0-4084-8906-5C7E1B9FCBA2}" type="pres">
      <dgm:prSet presAssocID="{EDE9BB99-EB02-424B-AC31-944A1138F677}" presName="node" presStyleLbl="revTx" presStyleIdx="0" presStyleCnt="7">
        <dgm:presLayoutVars>
          <dgm:bulletEnabled val="1"/>
        </dgm:presLayoutVars>
      </dgm:prSet>
      <dgm:spPr/>
    </dgm:pt>
    <dgm:pt modelId="{264986DE-A10A-4949-BE9F-91BF7D9D4D6A}" type="pres">
      <dgm:prSet presAssocID="{74CC0D9D-9316-4FB8-8B63-0FB30E4C2079}" presName="sibTrans" presStyleLbl="node1" presStyleIdx="0" presStyleCnt="7"/>
      <dgm:spPr/>
    </dgm:pt>
    <dgm:pt modelId="{3A753801-7B47-4975-BF32-855E1AA41146}" type="pres">
      <dgm:prSet presAssocID="{5174BDCD-E39F-49ED-AA81-B38BBC7A5BAF}" presName="dummy" presStyleCnt="0"/>
      <dgm:spPr/>
    </dgm:pt>
    <dgm:pt modelId="{DD9E36BE-4D23-4EE8-8D9B-A8F1BA326B24}" type="pres">
      <dgm:prSet presAssocID="{5174BDCD-E39F-49ED-AA81-B38BBC7A5BAF}" presName="node" presStyleLbl="revTx" presStyleIdx="1" presStyleCnt="7">
        <dgm:presLayoutVars>
          <dgm:bulletEnabled val="1"/>
        </dgm:presLayoutVars>
      </dgm:prSet>
      <dgm:spPr/>
    </dgm:pt>
    <dgm:pt modelId="{B5829CA7-8DC1-4D1A-A091-3504D0277EEF}" type="pres">
      <dgm:prSet presAssocID="{70BDE59F-7BB8-4AD5-A154-A1C88E5D0CED}" presName="sibTrans" presStyleLbl="node1" presStyleIdx="1" presStyleCnt="7"/>
      <dgm:spPr/>
    </dgm:pt>
    <dgm:pt modelId="{635FDD02-B5E2-4C9A-9A7C-03EE80911AFB}" type="pres">
      <dgm:prSet presAssocID="{A321C58E-525E-4E00-BFA3-95E32DB2C348}" presName="dummy" presStyleCnt="0"/>
      <dgm:spPr/>
    </dgm:pt>
    <dgm:pt modelId="{AEC80468-8AB7-4413-AF7F-454136911729}" type="pres">
      <dgm:prSet presAssocID="{A321C58E-525E-4E00-BFA3-95E32DB2C348}" presName="node" presStyleLbl="revTx" presStyleIdx="2" presStyleCnt="7">
        <dgm:presLayoutVars>
          <dgm:bulletEnabled val="1"/>
        </dgm:presLayoutVars>
      </dgm:prSet>
      <dgm:spPr/>
    </dgm:pt>
    <dgm:pt modelId="{41647CBC-1DCD-44C4-8F98-8E09B95E5313}" type="pres">
      <dgm:prSet presAssocID="{4DE3CB0C-8CAF-4FCD-866C-DCC9D4EA50F0}" presName="sibTrans" presStyleLbl="node1" presStyleIdx="2" presStyleCnt="7"/>
      <dgm:spPr/>
    </dgm:pt>
    <dgm:pt modelId="{133A9691-C6E4-4094-BA35-975D64CD87CA}" type="pres">
      <dgm:prSet presAssocID="{FC4D3D8F-3CBE-406C-873F-77561602C28F}" presName="dummy" presStyleCnt="0"/>
      <dgm:spPr/>
    </dgm:pt>
    <dgm:pt modelId="{60C64B3F-F72A-46FB-AE1C-F7F831B8D2CB}" type="pres">
      <dgm:prSet presAssocID="{FC4D3D8F-3CBE-406C-873F-77561602C28F}" presName="node" presStyleLbl="revTx" presStyleIdx="3" presStyleCnt="7">
        <dgm:presLayoutVars>
          <dgm:bulletEnabled val="1"/>
        </dgm:presLayoutVars>
      </dgm:prSet>
      <dgm:spPr/>
    </dgm:pt>
    <dgm:pt modelId="{75854D89-CE06-4F67-87E8-C7F022F87DCB}" type="pres">
      <dgm:prSet presAssocID="{F39F1479-F8ED-4B9F-8900-A2BFA488462E}" presName="sibTrans" presStyleLbl="node1" presStyleIdx="3" presStyleCnt="7"/>
      <dgm:spPr/>
    </dgm:pt>
    <dgm:pt modelId="{AFCAEFB9-19AE-4BB4-A457-D37FE6BA3820}" type="pres">
      <dgm:prSet presAssocID="{6E56D3DE-351D-412E-B511-65C11E7786B9}" presName="dummy" presStyleCnt="0"/>
      <dgm:spPr/>
    </dgm:pt>
    <dgm:pt modelId="{33FF1E58-9E9C-4693-AA60-CE4B2F9DE744}" type="pres">
      <dgm:prSet presAssocID="{6E56D3DE-351D-412E-B511-65C11E7786B9}" presName="node" presStyleLbl="revTx" presStyleIdx="4" presStyleCnt="7">
        <dgm:presLayoutVars>
          <dgm:bulletEnabled val="1"/>
        </dgm:presLayoutVars>
      </dgm:prSet>
      <dgm:spPr/>
    </dgm:pt>
    <dgm:pt modelId="{2F77D88A-F991-44AE-A807-9DF228CBFBDD}" type="pres">
      <dgm:prSet presAssocID="{D9E032A4-E2CA-48EE-87BA-CE3C68B39662}" presName="sibTrans" presStyleLbl="node1" presStyleIdx="4" presStyleCnt="7"/>
      <dgm:spPr/>
    </dgm:pt>
    <dgm:pt modelId="{7AFE52B4-BA60-42AE-8FF0-9CD9AA220136}" type="pres">
      <dgm:prSet presAssocID="{4A96B0E2-373D-47AE-B567-2D1F88513D8B}" presName="dummy" presStyleCnt="0"/>
      <dgm:spPr/>
    </dgm:pt>
    <dgm:pt modelId="{E8932695-056E-4DF5-AE62-1F63B87148A3}" type="pres">
      <dgm:prSet presAssocID="{4A96B0E2-373D-47AE-B567-2D1F88513D8B}" presName="node" presStyleLbl="revTx" presStyleIdx="5" presStyleCnt="7">
        <dgm:presLayoutVars>
          <dgm:bulletEnabled val="1"/>
        </dgm:presLayoutVars>
      </dgm:prSet>
      <dgm:spPr/>
    </dgm:pt>
    <dgm:pt modelId="{C04738AF-9D9F-4CAD-81F6-C34C5C998BD5}" type="pres">
      <dgm:prSet presAssocID="{8496D7F7-DE8F-49D2-BD45-5B22563D5916}" presName="sibTrans" presStyleLbl="node1" presStyleIdx="5" presStyleCnt="7"/>
      <dgm:spPr/>
    </dgm:pt>
    <dgm:pt modelId="{7004C02A-EBAC-44D4-B709-7471B3BB7A0D}" type="pres">
      <dgm:prSet presAssocID="{669AD154-275C-40B5-8ED2-5A595DEA1880}" presName="dummy" presStyleCnt="0"/>
      <dgm:spPr/>
    </dgm:pt>
    <dgm:pt modelId="{532EDEB9-A560-4108-A319-16E8A1F02A34}" type="pres">
      <dgm:prSet presAssocID="{669AD154-275C-40B5-8ED2-5A595DEA1880}" presName="node" presStyleLbl="revTx" presStyleIdx="6" presStyleCnt="7">
        <dgm:presLayoutVars>
          <dgm:bulletEnabled val="1"/>
        </dgm:presLayoutVars>
      </dgm:prSet>
      <dgm:spPr/>
    </dgm:pt>
    <dgm:pt modelId="{04297540-6637-4B00-9AF3-129455332393}" type="pres">
      <dgm:prSet presAssocID="{0CD383F8-271F-4B80-876A-C32580E8D533}" presName="sibTrans" presStyleLbl="node1" presStyleIdx="6" presStyleCnt="7"/>
      <dgm:spPr/>
    </dgm:pt>
  </dgm:ptLst>
  <dgm:cxnLst>
    <dgm:cxn modelId="{752AD8D3-3D85-4BCD-9D44-A283BCDFDDD5}" srcId="{83FC969E-6483-48DE-B357-053421248D6D}" destId="{669AD154-275C-40B5-8ED2-5A595DEA1880}" srcOrd="6" destOrd="0" parTransId="{77653650-7AE9-412F-BD6D-DE92764ADE2A}" sibTransId="{0CD383F8-271F-4B80-876A-C32580E8D533}"/>
    <dgm:cxn modelId="{B06788F2-BF85-4AEA-8A8A-774FD698C131}" type="presOf" srcId="{5174BDCD-E39F-49ED-AA81-B38BBC7A5BAF}" destId="{DD9E36BE-4D23-4EE8-8D9B-A8F1BA326B24}" srcOrd="0" destOrd="0" presId="urn:microsoft.com/office/officeart/2005/8/layout/cycle1"/>
    <dgm:cxn modelId="{1955F0AE-C93F-4A4F-9C26-3BB0F47FA4ED}" srcId="{83FC969E-6483-48DE-B357-053421248D6D}" destId="{A321C58E-525E-4E00-BFA3-95E32DB2C348}" srcOrd="2" destOrd="0" parTransId="{737FBA43-F698-47A5-A13B-62EF4126D577}" sibTransId="{4DE3CB0C-8CAF-4FCD-866C-DCC9D4EA50F0}"/>
    <dgm:cxn modelId="{F214D811-51DB-4331-A99A-3E07E2462FF1}" type="presOf" srcId="{83FC969E-6483-48DE-B357-053421248D6D}" destId="{31459327-4FD3-43D1-8A34-57EF27FDEB65}" srcOrd="0" destOrd="0" presId="urn:microsoft.com/office/officeart/2005/8/layout/cycle1"/>
    <dgm:cxn modelId="{137952E4-6D44-4259-A561-46F504C024C6}" type="presOf" srcId="{0CD383F8-271F-4B80-876A-C32580E8D533}" destId="{04297540-6637-4B00-9AF3-129455332393}" srcOrd="0" destOrd="0" presId="urn:microsoft.com/office/officeart/2005/8/layout/cycle1"/>
    <dgm:cxn modelId="{E53FAAA7-1B9B-4F84-A94C-344C01BB96EE}" srcId="{83FC969E-6483-48DE-B357-053421248D6D}" destId="{6E56D3DE-351D-412E-B511-65C11E7786B9}" srcOrd="4" destOrd="0" parTransId="{BA9DF95F-9EF8-4C83-BDBA-91C00E9E475D}" sibTransId="{D9E032A4-E2CA-48EE-87BA-CE3C68B39662}"/>
    <dgm:cxn modelId="{FDDDB7B9-95F7-45E8-B7CE-3DE839F80C6D}" srcId="{83FC969E-6483-48DE-B357-053421248D6D}" destId="{FC4D3D8F-3CBE-406C-873F-77561602C28F}" srcOrd="3" destOrd="0" parTransId="{DA36045B-F989-4C32-9AA4-93B38F9FB8F8}" sibTransId="{F39F1479-F8ED-4B9F-8900-A2BFA488462E}"/>
    <dgm:cxn modelId="{ED51D9AA-AF21-471A-BCA7-AF1452EE5B67}" srcId="{83FC969E-6483-48DE-B357-053421248D6D}" destId="{4A96B0E2-373D-47AE-B567-2D1F88513D8B}" srcOrd="5" destOrd="0" parTransId="{8035DC68-F32A-4481-954A-AE62142F8EE0}" sibTransId="{8496D7F7-DE8F-49D2-BD45-5B22563D5916}"/>
    <dgm:cxn modelId="{C5F65A3A-C714-4E37-932A-B4647E300162}" type="presOf" srcId="{8496D7F7-DE8F-49D2-BD45-5B22563D5916}" destId="{C04738AF-9D9F-4CAD-81F6-C34C5C998BD5}" srcOrd="0" destOrd="0" presId="urn:microsoft.com/office/officeart/2005/8/layout/cycle1"/>
    <dgm:cxn modelId="{45E744FF-BC6B-41A8-A7A1-225FEDA9D461}" type="presOf" srcId="{669AD154-275C-40B5-8ED2-5A595DEA1880}" destId="{532EDEB9-A560-4108-A319-16E8A1F02A34}" srcOrd="0" destOrd="0" presId="urn:microsoft.com/office/officeart/2005/8/layout/cycle1"/>
    <dgm:cxn modelId="{0C146414-FDA5-4396-B6E1-9205E98508FF}" type="presOf" srcId="{A321C58E-525E-4E00-BFA3-95E32DB2C348}" destId="{AEC80468-8AB7-4413-AF7F-454136911729}" srcOrd="0" destOrd="0" presId="urn:microsoft.com/office/officeart/2005/8/layout/cycle1"/>
    <dgm:cxn modelId="{89193835-9605-4948-B3EA-B2EF90FCB24E}" type="presOf" srcId="{4DE3CB0C-8CAF-4FCD-866C-DCC9D4EA50F0}" destId="{41647CBC-1DCD-44C4-8F98-8E09B95E5313}" srcOrd="0" destOrd="0" presId="urn:microsoft.com/office/officeart/2005/8/layout/cycle1"/>
    <dgm:cxn modelId="{981376F3-07BB-44AD-BD28-181084911CB4}" type="presOf" srcId="{F39F1479-F8ED-4B9F-8900-A2BFA488462E}" destId="{75854D89-CE06-4F67-87E8-C7F022F87DCB}" srcOrd="0" destOrd="0" presId="urn:microsoft.com/office/officeart/2005/8/layout/cycle1"/>
    <dgm:cxn modelId="{DBD460DE-703A-4148-AC43-594179516163}" srcId="{83FC969E-6483-48DE-B357-053421248D6D}" destId="{EDE9BB99-EB02-424B-AC31-944A1138F677}" srcOrd="0" destOrd="0" parTransId="{25656588-E3FD-47BD-ADA2-FE58AA5BCDF8}" sibTransId="{74CC0D9D-9316-4FB8-8B63-0FB30E4C2079}"/>
    <dgm:cxn modelId="{FA555285-5730-4BA0-B543-512961A67AA7}" type="presOf" srcId="{6E56D3DE-351D-412E-B511-65C11E7786B9}" destId="{33FF1E58-9E9C-4693-AA60-CE4B2F9DE744}" srcOrd="0" destOrd="0" presId="urn:microsoft.com/office/officeart/2005/8/layout/cycle1"/>
    <dgm:cxn modelId="{4FF108E6-C0C1-42C7-912E-658A16C28440}" type="presOf" srcId="{4A96B0E2-373D-47AE-B567-2D1F88513D8B}" destId="{E8932695-056E-4DF5-AE62-1F63B87148A3}" srcOrd="0" destOrd="0" presId="urn:microsoft.com/office/officeart/2005/8/layout/cycle1"/>
    <dgm:cxn modelId="{B1EC136F-AFE2-44FC-97E2-9CCC2335F6B4}" type="presOf" srcId="{FC4D3D8F-3CBE-406C-873F-77561602C28F}" destId="{60C64B3F-F72A-46FB-AE1C-F7F831B8D2CB}" srcOrd="0" destOrd="0" presId="urn:microsoft.com/office/officeart/2005/8/layout/cycle1"/>
    <dgm:cxn modelId="{75282A78-0495-420F-B2D8-44BBE9546570}" type="presOf" srcId="{D9E032A4-E2CA-48EE-87BA-CE3C68B39662}" destId="{2F77D88A-F991-44AE-A807-9DF228CBFBDD}" srcOrd="0" destOrd="0" presId="urn:microsoft.com/office/officeart/2005/8/layout/cycle1"/>
    <dgm:cxn modelId="{2AF74172-AE8B-43E3-BA27-DAE166C2CB0D}" srcId="{83FC969E-6483-48DE-B357-053421248D6D}" destId="{5174BDCD-E39F-49ED-AA81-B38BBC7A5BAF}" srcOrd="1" destOrd="0" parTransId="{8F0FA3F5-F219-4ADA-88E8-9BD72B8741B1}" sibTransId="{70BDE59F-7BB8-4AD5-A154-A1C88E5D0CED}"/>
    <dgm:cxn modelId="{598B4622-0086-4749-8165-E1F1624BCBFC}" type="presOf" srcId="{70BDE59F-7BB8-4AD5-A154-A1C88E5D0CED}" destId="{B5829CA7-8DC1-4D1A-A091-3504D0277EEF}" srcOrd="0" destOrd="0" presId="urn:microsoft.com/office/officeart/2005/8/layout/cycle1"/>
    <dgm:cxn modelId="{98E5A672-2C77-4801-94FB-28BDE4852443}" type="presOf" srcId="{EDE9BB99-EB02-424B-AC31-944A1138F677}" destId="{9183C5CD-59C0-4084-8906-5C7E1B9FCBA2}" srcOrd="0" destOrd="0" presId="urn:microsoft.com/office/officeart/2005/8/layout/cycle1"/>
    <dgm:cxn modelId="{AB3E700A-5199-4C22-A165-8705EDE0B9FA}" type="presOf" srcId="{74CC0D9D-9316-4FB8-8B63-0FB30E4C2079}" destId="{264986DE-A10A-4949-BE9F-91BF7D9D4D6A}" srcOrd="0" destOrd="0" presId="urn:microsoft.com/office/officeart/2005/8/layout/cycle1"/>
    <dgm:cxn modelId="{7670D31D-7933-4E75-94A5-C09E82DD35AB}" type="presParOf" srcId="{31459327-4FD3-43D1-8A34-57EF27FDEB65}" destId="{71B83D10-D03C-480C-AFF2-D552D58A4579}" srcOrd="0" destOrd="0" presId="urn:microsoft.com/office/officeart/2005/8/layout/cycle1"/>
    <dgm:cxn modelId="{5B61A3FE-6D9C-4BA8-B2FA-FFC04D16E652}" type="presParOf" srcId="{31459327-4FD3-43D1-8A34-57EF27FDEB65}" destId="{9183C5CD-59C0-4084-8906-5C7E1B9FCBA2}" srcOrd="1" destOrd="0" presId="urn:microsoft.com/office/officeart/2005/8/layout/cycle1"/>
    <dgm:cxn modelId="{8A455E93-FA99-4D75-874A-957810EFA974}" type="presParOf" srcId="{31459327-4FD3-43D1-8A34-57EF27FDEB65}" destId="{264986DE-A10A-4949-BE9F-91BF7D9D4D6A}" srcOrd="2" destOrd="0" presId="urn:microsoft.com/office/officeart/2005/8/layout/cycle1"/>
    <dgm:cxn modelId="{CE3D0862-0972-4B0B-BF27-88042A91A460}" type="presParOf" srcId="{31459327-4FD3-43D1-8A34-57EF27FDEB65}" destId="{3A753801-7B47-4975-BF32-855E1AA41146}" srcOrd="3" destOrd="0" presId="urn:microsoft.com/office/officeart/2005/8/layout/cycle1"/>
    <dgm:cxn modelId="{240C4DCC-A751-4F58-B203-11108E472994}" type="presParOf" srcId="{31459327-4FD3-43D1-8A34-57EF27FDEB65}" destId="{DD9E36BE-4D23-4EE8-8D9B-A8F1BA326B24}" srcOrd="4" destOrd="0" presId="urn:microsoft.com/office/officeart/2005/8/layout/cycle1"/>
    <dgm:cxn modelId="{07CB493A-88A6-476A-AD9F-388739D4BB87}" type="presParOf" srcId="{31459327-4FD3-43D1-8A34-57EF27FDEB65}" destId="{B5829CA7-8DC1-4D1A-A091-3504D0277EEF}" srcOrd="5" destOrd="0" presId="urn:microsoft.com/office/officeart/2005/8/layout/cycle1"/>
    <dgm:cxn modelId="{72434AC1-0213-4B58-822F-43D4AA88E512}" type="presParOf" srcId="{31459327-4FD3-43D1-8A34-57EF27FDEB65}" destId="{635FDD02-B5E2-4C9A-9A7C-03EE80911AFB}" srcOrd="6" destOrd="0" presId="urn:microsoft.com/office/officeart/2005/8/layout/cycle1"/>
    <dgm:cxn modelId="{66D97825-4974-468B-A411-E849C8624BBA}" type="presParOf" srcId="{31459327-4FD3-43D1-8A34-57EF27FDEB65}" destId="{AEC80468-8AB7-4413-AF7F-454136911729}" srcOrd="7" destOrd="0" presId="urn:microsoft.com/office/officeart/2005/8/layout/cycle1"/>
    <dgm:cxn modelId="{9AD87A43-F7BD-425D-B025-9D9841451E30}" type="presParOf" srcId="{31459327-4FD3-43D1-8A34-57EF27FDEB65}" destId="{41647CBC-1DCD-44C4-8F98-8E09B95E5313}" srcOrd="8" destOrd="0" presId="urn:microsoft.com/office/officeart/2005/8/layout/cycle1"/>
    <dgm:cxn modelId="{6817C9C9-0D67-4EA2-BF84-F878EA08FC2E}" type="presParOf" srcId="{31459327-4FD3-43D1-8A34-57EF27FDEB65}" destId="{133A9691-C6E4-4094-BA35-975D64CD87CA}" srcOrd="9" destOrd="0" presId="urn:microsoft.com/office/officeart/2005/8/layout/cycle1"/>
    <dgm:cxn modelId="{0A72E500-A317-4674-9D5E-A4DC9B60EB18}" type="presParOf" srcId="{31459327-4FD3-43D1-8A34-57EF27FDEB65}" destId="{60C64B3F-F72A-46FB-AE1C-F7F831B8D2CB}" srcOrd="10" destOrd="0" presId="urn:microsoft.com/office/officeart/2005/8/layout/cycle1"/>
    <dgm:cxn modelId="{BBCD8394-6140-463B-952C-86C7A903F50A}" type="presParOf" srcId="{31459327-4FD3-43D1-8A34-57EF27FDEB65}" destId="{75854D89-CE06-4F67-87E8-C7F022F87DCB}" srcOrd="11" destOrd="0" presId="urn:microsoft.com/office/officeart/2005/8/layout/cycle1"/>
    <dgm:cxn modelId="{8FC71427-AD0B-4959-A3FD-3966F2769882}" type="presParOf" srcId="{31459327-4FD3-43D1-8A34-57EF27FDEB65}" destId="{AFCAEFB9-19AE-4BB4-A457-D37FE6BA3820}" srcOrd="12" destOrd="0" presId="urn:microsoft.com/office/officeart/2005/8/layout/cycle1"/>
    <dgm:cxn modelId="{6BD0569B-EB7E-4A56-B828-72A9F2B144A7}" type="presParOf" srcId="{31459327-4FD3-43D1-8A34-57EF27FDEB65}" destId="{33FF1E58-9E9C-4693-AA60-CE4B2F9DE744}" srcOrd="13" destOrd="0" presId="urn:microsoft.com/office/officeart/2005/8/layout/cycle1"/>
    <dgm:cxn modelId="{2C13A8CE-4ACC-45DE-88E6-BB742B89B52A}" type="presParOf" srcId="{31459327-4FD3-43D1-8A34-57EF27FDEB65}" destId="{2F77D88A-F991-44AE-A807-9DF228CBFBDD}" srcOrd="14" destOrd="0" presId="urn:microsoft.com/office/officeart/2005/8/layout/cycle1"/>
    <dgm:cxn modelId="{AA229773-067C-4BC8-98BB-AD35B24A9DBA}" type="presParOf" srcId="{31459327-4FD3-43D1-8A34-57EF27FDEB65}" destId="{7AFE52B4-BA60-42AE-8FF0-9CD9AA220136}" srcOrd="15" destOrd="0" presId="urn:microsoft.com/office/officeart/2005/8/layout/cycle1"/>
    <dgm:cxn modelId="{D6BDD21F-423B-4894-BAA2-20B53C5732AE}" type="presParOf" srcId="{31459327-4FD3-43D1-8A34-57EF27FDEB65}" destId="{E8932695-056E-4DF5-AE62-1F63B87148A3}" srcOrd="16" destOrd="0" presId="urn:microsoft.com/office/officeart/2005/8/layout/cycle1"/>
    <dgm:cxn modelId="{60476164-1483-4745-8E8A-827C8A6BC232}" type="presParOf" srcId="{31459327-4FD3-43D1-8A34-57EF27FDEB65}" destId="{C04738AF-9D9F-4CAD-81F6-C34C5C998BD5}" srcOrd="17" destOrd="0" presId="urn:microsoft.com/office/officeart/2005/8/layout/cycle1"/>
    <dgm:cxn modelId="{BD3CC4EC-B88C-40B5-97F0-AE023D7E8618}" type="presParOf" srcId="{31459327-4FD3-43D1-8A34-57EF27FDEB65}" destId="{7004C02A-EBAC-44D4-B709-7471B3BB7A0D}" srcOrd="18" destOrd="0" presId="urn:microsoft.com/office/officeart/2005/8/layout/cycle1"/>
    <dgm:cxn modelId="{3056B860-D19D-4EC8-BA42-0B539F58BE86}" type="presParOf" srcId="{31459327-4FD3-43D1-8A34-57EF27FDEB65}" destId="{532EDEB9-A560-4108-A319-16E8A1F02A34}" srcOrd="19" destOrd="0" presId="urn:microsoft.com/office/officeart/2005/8/layout/cycle1"/>
    <dgm:cxn modelId="{10CF67A6-2103-4FAD-AFFD-513AA1A7B17C}" type="presParOf" srcId="{31459327-4FD3-43D1-8A34-57EF27FDEB65}" destId="{04297540-6637-4B00-9AF3-12945533239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CA2589-C978-4C35-84FA-76078BC4A52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6D21276-0AEB-46D1-84BE-FBC794D9C537}">
      <dgm:prSet/>
      <dgm:spPr/>
      <dgm:t>
        <a:bodyPr/>
        <a:lstStyle/>
        <a:p>
          <a:endParaRPr lang="ru-RU"/>
        </a:p>
      </dgm:t>
    </dgm:pt>
    <dgm:pt modelId="{E340F5C3-00C3-409C-863D-344C89CCB11A}" type="parTrans" cxnId="{E4F24FC6-4D8E-408A-B70F-2251EF212234}">
      <dgm:prSet/>
      <dgm:spPr/>
    </dgm:pt>
    <dgm:pt modelId="{17F2CBAD-4D09-4D58-A61F-7720DE20216E}" type="sibTrans" cxnId="{E4F24FC6-4D8E-408A-B70F-2251EF212234}">
      <dgm:prSet/>
      <dgm:spPr/>
    </dgm:pt>
    <dgm:pt modelId="{808D5E7C-95E0-4968-A89E-4621E1210529}">
      <dgm:prSet/>
      <dgm:spPr/>
      <dgm:t>
        <a:bodyPr/>
        <a:lstStyle/>
        <a:p>
          <a:endParaRPr lang="ru-RU"/>
        </a:p>
      </dgm:t>
    </dgm:pt>
    <dgm:pt modelId="{5E8FC108-D1BF-4650-AABC-008BA12A2370}" type="parTrans" cxnId="{3C0C20BB-AC4D-4D52-862C-1993F60662F9}">
      <dgm:prSet/>
      <dgm:spPr/>
    </dgm:pt>
    <dgm:pt modelId="{88CD3A32-B5A3-440D-809F-EEDD676383DB}" type="sibTrans" cxnId="{3C0C20BB-AC4D-4D52-862C-1993F60662F9}">
      <dgm:prSet/>
      <dgm:spPr/>
    </dgm:pt>
    <dgm:pt modelId="{431B39B4-D06C-4E5F-B040-FDF9EA21DEF6}">
      <dgm:prSet/>
      <dgm:spPr/>
      <dgm:t>
        <a:bodyPr/>
        <a:lstStyle/>
        <a:p>
          <a:endParaRPr lang="ru-RU"/>
        </a:p>
      </dgm:t>
    </dgm:pt>
    <dgm:pt modelId="{9A14E336-F2CD-4308-A6E7-6F9385CAA06A}" type="parTrans" cxnId="{240929D4-721A-461E-9E62-3A7DC4023A07}">
      <dgm:prSet/>
      <dgm:spPr/>
    </dgm:pt>
    <dgm:pt modelId="{8C164EEB-B42B-4A71-83E7-956F0BDC1F24}" type="sibTrans" cxnId="{240929D4-721A-461E-9E62-3A7DC4023A07}">
      <dgm:prSet/>
      <dgm:spPr/>
    </dgm:pt>
    <dgm:pt modelId="{BD674E78-276F-4500-AF25-DCEA603AEC5D}">
      <dgm:prSet/>
      <dgm:spPr/>
      <dgm:t>
        <a:bodyPr/>
        <a:lstStyle/>
        <a:p>
          <a:endParaRPr lang="ru-RU"/>
        </a:p>
      </dgm:t>
    </dgm:pt>
    <dgm:pt modelId="{DF414A6C-F57F-4B98-966B-423EB6D0A7B4}" type="parTrans" cxnId="{E974C85C-BECF-428A-8BC3-F90F093A66A5}">
      <dgm:prSet/>
      <dgm:spPr/>
    </dgm:pt>
    <dgm:pt modelId="{C905E015-CFA5-4B06-A894-F8A154F12D26}" type="sibTrans" cxnId="{E974C85C-BECF-428A-8BC3-F90F093A66A5}">
      <dgm:prSet/>
      <dgm:spPr/>
    </dgm:pt>
    <dgm:pt modelId="{1FE7A561-2B79-4706-AEB0-2F3EE9CB6476}">
      <dgm:prSet/>
      <dgm:spPr/>
      <dgm:t>
        <a:bodyPr/>
        <a:lstStyle/>
        <a:p>
          <a:endParaRPr lang="ru-RU"/>
        </a:p>
      </dgm:t>
    </dgm:pt>
    <dgm:pt modelId="{77AA6875-A106-4A80-BB11-BA5662202ACF}" type="parTrans" cxnId="{72417A58-29FA-48B7-B811-A28D531D8919}">
      <dgm:prSet/>
      <dgm:spPr/>
    </dgm:pt>
    <dgm:pt modelId="{978AE90A-87ED-444A-B00B-BA2B3CB68797}" type="sibTrans" cxnId="{72417A58-29FA-48B7-B811-A28D531D8919}">
      <dgm:prSet/>
      <dgm:spPr/>
    </dgm:pt>
    <dgm:pt modelId="{CC873598-FADD-43D4-993F-C2744493BFB9}">
      <dgm:prSet/>
      <dgm:spPr/>
      <dgm:t>
        <a:bodyPr/>
        <a:lstStyle/>
        <a:p>
          <a:endParaRPr lang="ru-RU"/>
        </a:p>
      </dgm:t>
    </dgm:pt>
    <dgm:pt modelId="{BFFE5286-C4A5-4822-9277-DB321DBDDE0D}" type="parTrans" cxnId="{AFB7B682-D107-42E5-A054-DB22EA9AA715}">
      <dgm:prSet/>
      <dgm:spPr/>
    </dgm:pt>
    <dgm:pt modelId="{BEB2FD91-B076-4244-AADA-FE6E537FE013}" type="sibTrans" cxnId="{AFB7B682-D107-42E5-A054-DB22EA9AA715}">
      <dgm:prSet/>
      <dgm:spPr/>
    </dgm:pt>
    <dgm:pt modelId="{FF607B45-E482-4B43-A024-17F9B7DB4F8F}">
      <dgm:prSet/>
      <dgm:spPr/>
      <dgm:t>
        <a:bodyPr/>
        <a:lstStyle/>
        <a:p>
          <a:endParaRPr lang="ru-RU"/>
        </a:p>
      </dgm:t>
    </dgm:pt>
    <dgm:pt modelId="{84E3EDDB-D5F1-4BC0-A91F-76F354483B33}" type="parTrans" cxnId="{8FBF9521-4CB3-439D-BF8A-AB04F78DCE3D}">
      <dgm:prSet/>
      <dgm:spPr/>
    </dgm:pt>
    <dgm:pt modelId="{890FB9F4-355C-4131-B8B0-06F107A3F3F3}" type="sibTrans" cxnId="{8FBF9521-4CB3-439D-BF8A-AB04F78DCE3D}">
      <dgm:prSet/>
      <dgm:spPr/>
    </dgm:pt>
    <dgm:pt modelId="{4D575C6B-309F-4CCD-A59F-3705E51FDFC2}" type="pres">
      <dgm:prSet presAssocID="{4FCA2589-C978-4C35-84FA-76078BC4A52C}" presName="cycle" presStyleCnt="0">
        <dgm:presLayoutVars>
          <dgm:dir val="rev"/>
          <dgm:resizeHandles val="exact"/>
        </dgm:presLayoutVars>
      </dgm:prSet>
      <dgm:spPr/>
    </dgm:pt>
    <dgm:pt modelId="{0B53B9EA-ECB0-4FB2-AEE4-73B13F9D4962}" type="pres">
      <dgm:prSet presAssocID="{96D21276-0AEB-46D1-84BE-FBC794D9C537}" presName="dummy" presStyleCnt="0"/>
      <dgm:spPr/>
    </dgm:pt>
    <dgm:pt modelId="{E6EA475B-2EC7-4E5F-8D03-A3B044ACBB7E}" type="pres">
      <dgm:prSet presAssocID="{96D21276-0AEB-46D1-84BE-FBC794D9C537}" presName="node" presStyleLbl="revTx" presStyleIdx="0" presStyleCnt="7">
        <dgm:presLayoutVars>
          <dgm:bulletEnabled val="1"/>
        </dgm:presLayoutVars>
      </dgm:prSet>
      <dgm:spPr/>
    </dgm:pt>
    <dgm:pt modelId="{932106E3-6317-4DE8-B3D5-FAAE86124184}" type="pres">
      <dgm:prSet presAssocID="{17F2CBAD-4D09-4D58-A61F-7720DE20216E}" presName="sibTrans" presStyleLbl="node1" presStyleIdx="0" presStyleCnt="7"/>
      <dgm:spPr/>
    </dgm:pt>
    <dgm:pt modelId="{1AB894DB-CFB1-450A-97E9-DE939053853F}" type="pres">
      <dgm:prSet presAssocID="{808D5E7C-95E0-4968-A89E-4621E1210529}" presName="dummy" presStyleCnt="0"/>
      <dgm:spPr/>
    </dgm:pt>
    <dgm:pt modelId="{88068D93-9FA8-41BC-94F6-7C219F2CF9B4}" type="pres">
      <dgm:prSet presAssocID="{808D5E7C-95E0-4968-A89E-4621E1210529}" presName="node" presStyleLbl="revTx" presStyleIdx="1" presStyleCnt="7">
        <dgm:presLayoutVars>
          <dgm:bulletEnabled val="1"/>
        </dgm:presLayoutVars>
      </dgm:prSet>
      <dgm:spPr/>
    </dgm:pt>
    <dgm:pt modelId="{BF251217-24BD-42D9-BA6D-DFA07AA89C4C}" type="pres">
      <dgm:prSet presAssocID="{88CD3A32-B5A3-440D-809F-EEDD676383DB}" presName="sibTrans" presStyleLbl="node1" presStyleIdx="1" presStyleCnt="7"/>
      <dgm:spPr/>
    </dgm:pt>
    <dgm:pt modelId="{8B9EC44A-C7DA-475C-B3AE-05D3C1EC3FA3}" type="pres">
      <dgm:prSet presAssocID="{431B39B4-D06C-4E5F-B040-FDF9EA21DEF6}" presName="dummy" presStyleCnt="0"/>
      <dgm:spPr/>
    </dgm:pt>
    <dgm:pt modelId="{F1F5D439-221C-44AC-B6A5-D65CEB7916D3}" type="pres">
      <dgm:prSet presAssocID="{431B39B4-D06C-4E5F-B040-FDF9EA21DEF6}" presName="node" presStyleLbl="revTx" presStyleIdx="2" presStyleCnt="7">
        <dgm:presLayoutVars>
          <dgm:bulletEnabled val="1"/>
        </dgm:presLayoutVars>
      </dgm:prSet>
      <dgm:spPr/>
    </dgm:pt>
    <dgm:pt modelId="{BB2E121A-9547-4777-9EF1-3F0BD7A6A584}" type="pres">
      <dgm:prSet presAssocID="{8C164EEB-B42B-4A71-83E7-956F0BDC1F24}" presName="sibTrans" presStyleLbl="node1" presStyleIdx="2" presStyleCnt="7"/>
      <dgm:spPr/>
    </dgm:pt>
    <dgm:pt modelId="{BA136081-D174-4976-AFF7-EA995FDB3DEE}" type="pres">
      <dgm:prSet presAssocID="{BD674E78-276F-4500-AF25-DCEA603AEC5D}" presName="dummy" presStyleCnt="0"/>
      <dgm:spPr/>
    </dgm:pt>
    <dgm:pt modelId="{3F919F34-85DE-4367-8F51-1C8D20F684F1}" type="pres">
      <dgm:prSet presAssocID="{BD674E78-276F-4500-AF25-DCEA603AEC5D}" presName="node" presStyleLbl="revTx" presStyleIdx="3" presStyleCnt="7">
        <dgm:presLayoutVars>
          <dgm:bulletEnabled val="1"/>
        </dgm:presLayoutVars>
      </dgm:prSet>
      <dgm:spPr/>
    </dgm:pt>
    <dgm:pt modelId="{DB867B79-3439-438B-AACF-AF1CD525B187}" type="pres">
      <dgm:prSet presAssocID="{C905E015-CFA5-4B06-A894-F8A154F12D26}" presName="sibTrans" presStyleLbl="node1" presStyleIdx="3" presStyleCnt="7"/>
      <dgm:spPr/>
    </dgm:pt>
    <dgm:pt modelId="{F39C0788-AF3C-4A40-BB09-71C87CFC742A}" type="pres">
      <dgm:prSet presAssocID="{1FE7A561-2B79-4706-AEB0-2F3EE9CB6476}" presName="dummy" presStyleCnt="0"/>
      <dgm:spPr/>
    </dgm:pt>
    <dgm:pt modelId="{87CF34CC-4DB0-4376-AF92-6FB209F34073}" type="pres">
      <dgm:prSet presAssocID="{1FE7A561-2B79-4706-AEB0-2F3EE9CB6476}" presName="node" presStyleLbl="revTx" presStyleIdx="4" presStyleCnt="7">
        <dgm:presLayoutVars>
          <dgm:bulletEnabled val="1"/>
        </dgm:presLayoutVars>
      </dgm:prSet>
      <dgm:spPr/>
    </dgm:pt>
    <dgm:pt modelId="{4E6CEBB6-11FF-4308-95C9-B68BA80B97FD}" type="pres">
      <dgm:prSet presAssocID="{978AE90A-87ED-444A-B00B-BA2B3CB68797}" presName="sibTrans" presStyleLbl="node1" presStyleIdx="4" presStyleCnt="7"/>
      <dgm:spPr/>
    </dgm:pt>
    <dgm:pt modelId="{38E67324-82F8-4A9B-8591-DAEA3F09E31D}" type="pres">
      <dgm:prSet presAssocID="{CC873598-FADD-43D4-993F-C2744493BFB9}" presName="dummy" presStyleCnt="0"/>
      <dgm:spPr/>
    </dgm:pt>
    <dgm:pt modelId="{28A34126-5C19-425D-A29A-D956ACB252B1}" type="pres">
      <dgm:prSet presAssocID="{CC873598-FADD-43D4-993F-C2744493BFB9}" presName="node" presStyleLbl="revTx" presStyleIdx="5" presStyleCnt="7">
        <dgm:presLayoutVars>
          <dgm:bulletEnabled val="1"/>
        </dgm:presLayoutVars>
      </dgm:prSet>
      <dgm:spPr/>
    </dgm:pt>
    <dgm:pt modelId="{47CE14BF-724D-4FD1-B3AF-85E1B5A6A885}" type="pres">
      <dgm:prSet presAssocID="{BEB2FD91-B076-4244-AADA-FE6E537FE013}" presName="sibTrans" presStyleLbl="node1" presStyleIdx="5" presStyleCnt="7"/>
      <dgm:spPr/>
    </dgm:pt>
    <dgm:pt modelId="{FE993ABA-F2E8-40F5-AD1C-5A176E36622F}" type="pres">
      <dgm:prSet presAssocID="{FF607B45-E482-4B43-A024-17F9B7DB4F8F}" presName="dummy" presStyleCnt="0"/>
      <dgm:spPr/>
    </dgm:pt>
    <dgm:pt modelId="{E09912CA-09AB-460F-B0CD-4AC34CCDE557}" type="pres">
      <dgm:prSet presAssocID="{FF607B45-E482-4B43-A024-17F9B7DB4F8F}" presName="node" presStyleLbl="revTx" presStyleIdx="6" presStyleCnt="7">
        <dgm:presLayoutVars>
          <dgm:bulletEnabled val="1"/>
        </dgm:presLayoutVars>
      </dgm:prSet>
      <dgm:spPr/>
    </dgm:pt>
    <dgm:pt modelId="{2A8F6B27-E3BD-4012-A2D5-D4195D06236B}" type="pres">
      <dgm:prSet presAssocID="{890FB9F4-355C-4131-B8B0-06F107A3F3F3}" presName="sibTrans" presStyleLbl="node1" presStyleIdx="6" presStyleCnt="7"/>
      <dgm:spPr/>
    </dgm:pt>
  </dgm:ptLst>
  <dgm:cxnLst>
    <dgm:cxn modelId="{72417A58-29FA-48B7-B811-A28D531D8919}" srcId="{4FCA2589-C978-4C35-84FA-76078BC4A52C}" destId="{1FE7A561-2B79-4706-AEB0-2F3EE9CB6476}" srcOrd="4" destOrd="0" parTransId="{77AA6875-A106-4A80-BB11-BA5662202ACF}" sibTransId="{978AE90A-87ED-444A-B00B-BA2B3CB68797}"/>
    <dgm:cxn modelId="{50C3F0DC-EE1D-40A6-8CD9-8286B9D6AC76}" type="presOf" srcId="{FF607B45-E482-4B43-A024-17F9B7DB4F8F}" destId="{E09912CA-09AB-460F-B0CD-4AC34CCDE557}" srcOrd="0" destOrd="0" presId="urn:microsoft.com/office/officeart/2005/8/layout/cycle1"/>
    <dgm:cxn modelId="{41032A65-33CA-49F1-8F9A-43F5B772F8F9}" type="presOf" srcId="{431B39B4-D06C-4E5F-B040-FDF9EA21DEF6}" destId="{F1F5D439-221C-44AC-B6A5-D65CEB7916D3}" srcOrd="0" destOrd="0" presId="urn:microsoft.com/office/officeart/2005/8/layout/cycle1"/>
    <dgm:cxn modelId="{E4F24FC6-4D8E-408A-B70F-2251EF212234}" srcId="{4FCA2589-C978-4C35-84FA-76078BC4A52C}" destId="{96D21276-0AEB-46D1-84BE-FBC794D9C537}" srcOrd="0" destOrd="0" parTransId="{E340F5C3-00C3-409C-863D-344C89CCB11A}" sibTransId="{17F2CBAD-4D09-4D58-A61F-7720DE20216E}"/>
    <dgm:cxn modelId="{93212676-B3A1-4AF7-9C8E-46F6D59CAEFE}" type="presOf" srcId="{1FE7A561-2B79-4706-AEB0-2F3EE9CB6476}" destId="{87CF34CC-4DB0-4376-AF92-6FB209F34073}" srcOrd="0" destOrd="0" presId="urn:microsoft.com/office/officeart/2005/8/layout/cycle1"/>
    <dgm:cxn modelId="{9E5C786F-EAE8-4393-BA17-8C4A8F45229D}" type="presOf" srcId="{BEB2FD91-B076-4244-AADA-FE6E537FE013}" destId="{47CE14BF-724D-4FD1-B3AF-85E1B5A6A885}" srcOrd="0" destOrd="0" presId="urn:microsoft.com/office/officeart/2005/8/layout/cycle1"/>
    <dgm:cxn modelId="{061451F5-AF42-40EE-997F-82CC3BB0E36E}" type="presOf" srcId="{890FB9F4-355C-4131-B8B0-06F107A3F3F3}" destId="{2A8F6B27-E3BD-4012-A2D5-D4195D06236B}" srcOrd="0" destOrd="0" presId="urn:microsoft.com/office/officeart/2005/8/layout/cycle1"/>
    <dgm:cxn modelId="{C3A61F5B-4CA2-4597-B421-376C5CCD1F4D}" type="presOf" srcId="{808D5E7C-95E0-4968-A89E-4621E1210529}" destId="{88068D93-9FA8-41BC-94F6-7C219F2CF9B4}" srcOrd="0" destOrd="0" presId="urn:microsoft.com/office/officeart/2005/8/layout/cycle1"/>
    <dgm:cxn modelId="{5D3765D3-7344-4337-88CE-6F0883871DE1}" type="presOf" srcId="{8C164EEB-B42B-4A71-83E7-956F0BDC1F24}" destId="{BB2E121A-9547-4777-9EF1-3F0BD7A6A584}" srcOrd="0" destOrd="0" presId="urn:microsoft.com/office/officeart/2005/8/layout/cycle1"/>
    <dgm:cxn modelId="{2CDC6286-807F-482A-826E-8A6BD5DC461A}" type="presOf" srcId="{4FCA2589-C978-4C35-84FA-76078BC4A52C}" destId="{4D575C6B-309F-4CCD-A59F-3705E51FDFC2}" srcOrd="0" destOrd="0" presId="urn:microsoft.com/office/officeart/2005/8/layout/cycle1"/>
    <dgm:cxn modelId="{DA0117F6-3C97-410C-8E47-B0C9897D2F6D}" type="presOf" srcId="{C905E015-CFA5-4B06-A894-F8A154F12D26}" destId="{DB867B79-3439-438B-AACF-AF1CD525B187}" srcOrd="0" destOrd="0" presId="urn:microsoft.com/office/officeart/2005/8/layout/cycle1"/>
    <dgm:cxn modelId="{1A8079B8-FAB9-4CB1-BE59-BA686693114C}" type="presOf" srcId="{96D21276-0AEB-46D1-84BE-FBC794D9C537}" destId="{E6EA475B-2EC7-4E5F-8D03-A3B044ACBB7E}" srcOrd="0" destOrd="0" presId="urn:microsoft.com/office/officeart/2005/8/layout/cycle1"/>
    <dgm:cxn modelId="{3C0C20BB-AC4D-4D52-862C-1993F60662F9}" srcId="{4FCA2589-C978-4C35-84FA-76078BC4A52C}" destId="{808D5E7C-95E0-4968-A89E-4621E1210529}" srcOrd="1" destOrd="0" parTransId="{5E8FC108-D1BF-4650-AABC-008BA12A2370}" sibTransId="{88CD3A32-B5A3-440D-809F-EEDD676383DB}"/>
    <dgm:cxn modelId="{8FBF9521-4CB3-439D-BF8A-AB04F78DCE3D}" srcId="{4FCA2589-C978-4C35-84FA-76078BC4A52C}" destId="{FF607B45-E482-4B43-A024-17F9B7DB4F8F}" srcOrd="6" destOrd="0" parTransId="{84E3EDDB-D5F1-4BC0-A91F-76F354483B33}" sibTransId="{890FB9F4-355C-4131-B8B0-06F107A3F3F3}"/>
    <dgm:cxn modelId="{240929D4-721A-461E-9E62-3A7DC4023A07}" srcId="{4FCA2589-C978-4C35-84FA-76078BC4A52C}" destId="{431B39B4-D06C-4E5F-B040-FDF9EA21DEF6}" srcOrd="2" destOrd="0" parTransId="{9A14E336-F2CD-4308-A6E7-6F9385CAA06A}" sibTransId="{8C164EEB-B42B-4A71-83E7-956F0BDC1F24}"/>
    <dgm:cxn modelId="{19EDFE1A-1A66-4B87-B985-6AFC7F1AD333}" type="presOf" srcId="{17F2CBAD-4D09-4D58-A61F-7720DE20216E}" destId="{932106E3-6317-4DE8-B3D5-FAAE86124184}" srcOrd="0" destOrd="0" presId="urn:microsoft.com/office/officeart/2005/8/layout/cycle1"/>
    <dgm:cxn modelId="{15ECD0FB-6C19-4E5D-AD2B-41107DE755DB}" type="presOf" srcId="{CC873598-FADD-43D4-993F-C2744493BFB9}" destId="{28A34126-5C19-425D-A29A-D956ACB252B1}" srcOrd="0" destOrd="0" presId="urn:microsoft.com/office/officeart/2005/8/layout/cycle1"/>
    <dgm:cxn modelId="{E974C85C-BECF-428A-8BC3-F90F093A66A5}" srcId="{4FCA2589-C978-4C35-84FA-76078BC4A52C}" destId="{BD674E78-276F-4500-AF25-DCEA603AEC5D}" srcOrd="3" destOrd="0" parTransId="{DF414A6C-F57F-4B98-966B-423EB6D0A7B4}" sibTransId="{C905E015-CFA5-4B06-A894-F8A154F12D26}"/>
    <dgm:cxn modelId="{190AAC76-5096-4E81-8B3D-D081B7AE44E4}" type="presOf" srcId="{BD674E78-276F-4500-AF25-DCEA603AEC5D}" destId="{3F919F34-85DE-4367-8F51-1C8D20F684F1}" srcOrd="0" destOrd="0" presId="urn:microsoft.com/office/officeart/2005/8/layout/cycle1"/>
    <dgm:cxn modelId="{AFB7B682-D107-42E5-A054-DB22EA9AA715}" srcId="{4FCA2589-C978-4C35-84FA-76078BC4A52C}" destId="{CC873598-FADD-43D4-993F-C2744493BFB9}" srcOrd="5" destOrd="0" parTransId="{BFFE5286-C4A5-4822-9277-DB321DBDDE0D}" sibTransId="{BEB2FD91-B076-4244-AADA-FE6E537FE013}"/>
    <dgm:cxn modelId="{9258956F-7B08-46E6-ACBA-4ACE40752699}" type="presOf" srcId="{978AE90A-87ED-444A-B00B-BA2B3CB68797}" destId="{4E6CEBB6-11FF-4308-95C9-B68BA80B97FD}" srcOrd="0" destOrd="0" presId="urn:microsoft.com/office/officeart/2005/8/layout/cycle1"/>
    <dgm:cxn modelId="{23A2D56B-52DC-405D-A4FE-54227D7E6C51}" type="presOf" srcId="{88CD3A32-B5A3-440D-809F-EEDD676383DB}" destId="{BF251217-24BD-42D9-BA6D-DFA07AA89C4C}" srcOrd="0" destOrd="0" presId="urn:microsoft.com/office/officeart/2005/8/layout/cycle1"/>
    <dgm:cxn modelId="{29E27689-FB94-4970-ADA6-705A62062381}" type="presParOf" srcId="{4D575C6B-309F-4CCD-A59F-3705E51FDFC2}" destId="{0B53B9EA-ECB0-4FB2-AEE4-73B13F9D4962}" srcOrd="0" destOrd="0" presId="urn:microsoft.com/office/officeart/2005/8/layout/cycle1"/>
    <dgm:cxn modelId="{14D3777F-FDFE-48CC-A758-231834700243}" type="presParOf" srcId="{4D575C6B-309F-4CCD-A59F-3705E51FDFC2}" destId="{E6EA475B-2EC7-4E5F-8D03-A3B044ACBB7E}" srcOrd="1" destOrd="0" presId="urn:microsoft.com/office/officeart/2005/8/layout/cycle1"/>
    <dgm:cxn modelId="{8E82A857-3008-494D-B447-28DD44359F86}" type="presParOf" srcId="{4D575C6B-309F-4CCD-A59F-3705E51FDFC2}" destId="{932106E3-6317-4DE8-B3D5-FAAE86124184}" srcOrd="2" destOrd="0" presId="urn:microsoft.com/office/officeart/2005/8/layout/cycle1"/>
    <dgm:cxn modelId="{8D2341B3-CEE2-4768-8BEB-98F721B2BBA7}" type="presParOf" srcId="{4D575C6B-309F-4CCD-A59F-3705E51FDFC2}" destId="{1AB894DB-CFB1-450A-97E9-DE939053853F}" srcOrd="3" destOrd="0" presId="urn:microsoft.com/office/officeart/2005/8/layout/cycle1"/>
    <dgm:cxn modelId="{6E2F2255-61D1-4810-8568-388584BA19C5}" type="presParOf" srcId="{4D575C6B-309F-4CCD-A59F-3705E51FDFC2}" destId="{88068D93-9FA8-41BC-94F6-7C219F2CF9B4}" srcOrd="4" destOrd="0" presId="urn:microsoft.com/office/officeart/2005/8/layout/cycle1"/>
    <dgm:cxn modelId="{98C3EA7A-9B69-43A8-ADC8-5312FB0A0286}" type="presParOf" srcId="{4D575C6B-309F-4CCD-A59F-3705E51FDFC2}" destId="{BF251217-24BD-42D9-BA6D-DFA07AA89C4C}" srcOrd="5" destOrd="0" presId="urn:microsoft.com/office/officeart/2005/8/layout/cycle1"/>
    <dgm:cxn modelId="{B394D1E8-FFA9-4F66-B945-92EC9313E965}" type="presParOf" srcId="{4D575C6B-309F-4CCD-A59F-3705E51FDFC2}" destId="{8B9EC44A-C7DA-475C-B3AE-05D3C1EC3FA3}" srcOrd="6" destOrd="0" presId="urn:microsoft.com/office/officeart/2005/8/layout/cycle1"/>
    <dgm:cxn modelId="{0EA22FB2-E6D1-462C-B8DF-E3B9BEB88762}" type="presParOf" srcId="{4D575C6B-309F-4CCD-A59F-3705E51FDFC2}" destId="{F1F5D439-221C-44AC-B6A5-D65CEB7916D3}" srcOrd="7" destOrd="0" presId="urn:microsoft.com/office/officeart/2005/8/layout/cycle1"/>
    <dgm:cxn modelId="{E26C115E-7777-4F85-A334-9818CE1F3B39}" type="presParOf" srcId="{4D575C6B-309F-4CCD-A59F-3705E51FDFC2}" destId="{BB2E121A-9547-4777-9EF1-3F0BD7A6A584}" srcOrd="8" destOrd="0" presId="urn:microsoft.com/office/officeart/2005/8/layout/cycle1"/>
    <dgm:cxn modelId="{B5B625FF-22A5-4946-AC25-58BF63976BB5}" type="presParOf" srcId="{4D575C6B-309F-4CCD-A59F-3705E51FDFC2}" destId="{BA136081-D174-4976-AFF7-EA995FDB3DEE}" srcOrd="9" destOrd="0" presId="urn:microsoft.com/office/officeart/2005/8/layout/cycle1"/>
    <dgm:cxn modelId="{34ECB356-40BE-44C5-A451-87F4D80E1CA5}" type="presParOf" srcId="{4D575C6B-309F-4CCD-A59F-3705E51FDFC2}" destId="{3F919F34-85DE-4367-8F51-1C8D20F684F1}" srcOrd="10" destOrd="0" presId="urn:microsoft.com/office/officeart/2005/8/layout/cycle1"/>
    <dgm:cxn modelId="{696D0085-D239-4600-B01E-8D68D01C39B5}" type="presParOf" srcId="{4D575C6B-309F-4CCD-A59F-3705E51FDFC2}" destId="{DB867B79-3439-438B-AACF-AF1CD525B187}" srcOrd="11" destOrd="0" presId="urn:microsoft.com/office/officeart/2005/8/layout/cycle1"/>
    <dgm:cxn modelId="{9BEB8F7D-3AB0-420C-A970-94C6748D6BC9}" type="presParOf" srcId="{4D575C6B-309F-4CCD-A59F-3705E51FDFC2}" destId="{F39C0788-AF3C-4A40-BB09-71C87CFC742A}" srcOrd="12" destOrd="0" presId="urn:microsoft.com/office/officeart/2005/8/layout/cycle1"/>
    <dgm:cxn modelId="{891D143A-C0B3-4C32-8808-4FECBBBF2040}" type="presParOf" srcId="{4D575C6B-309F-4CCD-A59F-3705E51FDFC2}" destId="{87CF34CC-4DB0-4376-AF92-6FB209F34073}" srcOrd="13" destOrd="0" presId="urn:microsoft.com/office/officeart/2005/8/layout/cycle1"/>
    <dgm:cxn modelId="{942C46E8-33E5-4518-A243-8BAE08E4A982}" type="presParOf" srcId="{4D575C6B-309F-4CCD-A59F-3705E51FDFC2}" destId="{4E6CEBB6-11FF-4308-95C9-B68BA80B97FD}" srcOrd="14" destOrd="0" presId="urn:microsoft.com/office/officeart/2005/8/layout/cycle1"/>
    <dgm:cxn modelId="{5B629D96-283E-4CF0-9A47-B86854C03665}" type="presParOf" srcId="{4D575C6B-309F-4CCD-A59F-3705E51FDFC2}" destId="{38E67324-82F8-4A9B-8591-DAEA3F09E31D}" srcOrd="15" destOrd="0" presId="urn:microsoft.com/office/officeart/2005/8/layout/cycle1"/>
    <dgm:cxn modelId="{7B0302F5-C059-4B71-AD73-4C3F5FA2043C}" type="presParOf" srcId="{4D575C6B-309F-4CCD-A59F-3705E51FDFC2}" destId="{28A34126-5C19-425D-A29A-D956ACB252B1}" srcOrd="16" destOrd="0" presId="urn:microsoft.com/office/officeart/2005/8/layout/cycle1"/>
    <dgm:cxn modelId="{70633FFB-1AF0-48D6-9090-D9A16337715C}" type="presParOf" srcId="{4D575C6B-309F-4CCD-A59F-3705E51FDFC2}" destId="{47CE14BF-724D-4FD1-B3AF-85E1B5A6A885}" srcOrd="17" destOrd="0" presId="urn:microsoft.com/office/officeart/2005/8/layout/cycle1"/>
    <dgm:cxn modelId="{0D1FB3E1-55F7-410B-8654-7BC889F5648B}" type="presParOf" srcId="{4D575C6B-309F-4CCD-A59F-3705E51FDFC2}" destId="{FE993ABA-F2E8-40F5-AD1C-5A176E36622F}" srcOrd="18" destOrd="0" presId="urn:microsoft.com/office/officeart/2005/8/layout/cycle1"/>
    <dgm:cxn modelId="{BA0F682F-1F5E-4716-80E2-FCA0B792BBE6}" type="presParOf" srcId="{4D575C6B-309F-4CCD-A59F-3705E51FDFC2}" destId="{E09912CA-09AB-460F-B0CD-4AC34CCDE557}" srcOrd="19" destOrd="0" presId="urn:microsoft.com/office/officeart/2005/8/layout/cycle1"/>
    <dgm:cxn modelId="{C3EDF313-E5EB-40A7-BB7F-EB1CA3DD6D2D}" type="presParOf" srcId="{4D575C6B-309F-4CCD-A59F-3705E51FDFC2}" destId="{2A8F6B27-E3BD-4012-A2D5-D4195D06236B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76;.&#1089;\&#1074;&#1086;&#1074;\&#1042;&#1077;&#1095;&#1085;&#1099;&#1081;%20&#1086;&#1075;&#1086;&#1085;&#1100;%20&#1074;%20&#1041;&#1077;&#1083;&#1086;&#1088;&#1077;&#1094;&#1082;&#1077;(1)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020.radikal.ru/i710/1302/97/5836754b33a3.png" TargetMode="External"/><Relationship Id="rId2" Type="http://schemas.openxmlformats.org/officeDocument/2006/relationships/hyperlink" Target="http://cap.ru/UserFiles/orgs/GrvId_67/pobeda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g-fotki.yandex.ru/get/9745/97761520.1fa/0_84980_437031ed_L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3477875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Героям Белорецка посвящается…</a:t>
            </a:r>
          </a:p>
          <a:p>
            <a:pPr algn="ctr"/>
            <a:r>
              <a:rPr lang="ru-RU" sz="4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Великая </a:t>
            </a:r>
            <a:r>
              <a:rPr lang="ru-RU" sz="4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Отечественная война </a:t>
            </a:r>
          </a:p>
          <a:p>
            <a:pPr algn="ctr"/>
            <a:r>
              <a:rPr lang="ru-RU" sz="4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– 1945 гг.</a:t>
            </a:r>
            <a:endParaRPr lang="ru-RU" sz="4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Белорецк 2015</a:t>
            </a:r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7" y="5333151"/>
            <a:ext cx="2533927" cy="646331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Автор: Ларцева Е.А.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АЛЛЕЯ 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</a:rPr>
              <a:t>ГЕРОЕВ-белоречан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/>
              <a:t>Идут десятилетия...</a:t>
            </a: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/>
              <a:t>Время неумолимо отсчитывает свой бег.</a:t>
            </a: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/>
              <a:t>Но навсегда среди благодарных потомков будут жить имена героев, отдавших жизнь в борьбе с фашизмом за счастье всех людей на Земле.</a:t>
            </a: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51203" name="Picture 7" descr="nd_0905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88" y="5013325"/>
            <a:ext cx="16240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Пашкевич Алексей Васильевич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52228" name="Рисунок 3" descr="Герой Пашкевич Алексей Василь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844824"/>
            <a:ext cx="4895850" cy="42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Губин</a:t>
            </a:r>
            <a:r>
              <a:rPr lang="ru-RU" dirty="0" smtClean="0"/>
              <a:t> Евгений Иванович</a:t>
            </a:r>
          </a:p>
        </p:txBody>
      </p:sp>
      <p:pic>
        <p:nvPicPr>
          <p:cNvPr id="53251" name="Содержимое 3" descr="Герой Губин Евгений Ивано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060575"/>
            <a:ext cx="5341938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Артамонов Владимир Иванович</a:t>
            </a:r>
            <a:endParaRPr lang="ru-RU" dirty="0" smtClean="0"/>
          </a:p>
        </p:txBody>
      </p:sp>
      <p:pic>
        <p:nvPicPr>
          <p:cNvPr id="54275" name="Содержимое 3" descr="Герой Артамонов Владимир Ивано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700213"/>
            <a:ext cx="4391025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Алексеев Павел Федорович</a:t>
            </a:r>
            <a:endParaRPr lang="ru-RU" dirty="0" smtClean="0"/>
          </a:p>
        </p:txBody>
      </p:sp>
      <p:pic>
        <p:nvPicPr>
          <p:cNvPr id="55299" name="Содержимое 3" descr="Герой Алексеев Павел Фёдоро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628775"/>
            <a:ext cx="4392613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Оглоблин Иван Васильевич</a:t>
            </a:r>
          </a:p>
        </p:txBody>
      </p:sp>
      <p:pic>
        <p:nvPicPr>
          <p:cNvPr id="56323" name="Содержимое 3" descr="Герой Оглоблин Иван Василье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557338"/>
            <a:ext cx="5903913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Полуэктов Степан Михайлович</a:t>
            </a:r>
            <a:r>
              <a:rPr lang="ru-RU" dirty="0" smtClean="0"/>
              <a:t> </a:t>
            </a:r>
          </a:p>
        </p:txBody>
      </p:sp>
      <p:pic>
        <p:nvPicPr>
          <p:cNvPr id="57347" name="Содержимое 3" descr="Герой Полуэктов Степан Михайло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700213"/>
            <a:ext cx="5976938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/>
              <a:t>Пугаев</a:t>
            </a:r>
            <a:r>
              <a:rPr lang="ru-RU" b="1" dirty="0" smtClean="0"/>
              <a:t> Степан Александрович</a:t>
            </a:r>
            <a:endParaRPr lang="ru-RU" dirty="0" smtClean="0"/>
          </a:p>
        </p:txBody>
      </p:sp>
      <p:pic>
        <p:nvPicPr>
          <p:cNvPr id="58371" name="Содержимое 3" descr="Герой Пугаев Степан Александро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060575"/>
            <a:ext cx="5761038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Продуктивная деятельность </a:t>
            </a:r>
          </a:p>
        </p:txBody>
      </p:sp>
      <p:pic>
        <p:nvPicPr>
          <p:cNvPr id="5" name="Содержимое 4" descr="DSCF0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4529476" cy="4525963"/>
          </a:xfrm>
        </p:spPr>
      </p:pic>
      <p:pic>
        <p:nvPicPr>
          <p:cNvPr id="6" name="Рисунок 5" descr="DSCF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3096343" cy="232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Продуктивная деятельность </a:t>
            </a:r>
          </a:p>
        </p:txBody>
      </p:sp>
      <p:pic>
        <p:nvPicPr>
          <p:cNvPr id="6" name="Содержимое 5" descr="DSCF0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5040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_LCDNova" pitchFamily="34" charset="-52"/>
              </a:rPr>
              <a:t>Видеоэкскурсия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_LCDNova" pitchFamily="34" charset="-52"/>
              </a:rPr>
              <a:t>  к «Вечному    огню»</a:t>
            </a:r>
            <a:endParaRPr lang="ru-RU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_LCDNova" pitchFamily="34" charset="-52"/>
            </a:endParaRPr>
          </a:p>
        </p:txBody>
      </p:sp>
      <p:pic>
        <p:nvPicPr>
          <p:cNvPr id="3" name="Вечный огонь в Белорецке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1" y="2286000"/>
            <a:ext cx="7678943" cy="42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Продуктивная деятельность </a:t>
            </a:r>
          </a:p>
        </p:txBody>
      </p:sp>
      <p:pic>
        <p:nvPicPr>
          <p:cNvPr id="5" name="Содержимое 4" descr="DSCF0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7617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131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55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179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251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Галерея иллюстраций</a:t>
            </a:r>
          </a:p>
        </p:txBody>
      </p:sp>
      <p:pic>
        <p:nvPicPr>
          <p:cNvPr id="44035" name="Рисунок 4" descr="Фотогалерея GanjaWar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96975"/>
            <a:ext cx="73437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Фотогалерея GanjaWar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3437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75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rgbClr val="009900"/>
                </a:solidFill>
              </a:rPr>
              <a:t>Офтальмопауза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25963" y="1600200"/>
          <a:ext cx="428466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371" name="Line 35"/>
          <p:cNvSpPr>
            <a:spLocks noChangeShapeType="1"/>
          </p:cNvSpPr>
          <p:nvPr/>
        </p:nvSpPr>
        <p:spPr bwMode="auto">
          <a:xfrm flipV="1">
            <a:off x="4356100" y="2924175"/>
            <a:ext cx="792163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 flipH="1" flipV="1">
            <a:off x="3995738" y="2924175"/>
            <a:ext cx="7921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8e3381dd12b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Спасибо отважным солдатам за всё!</a:t>
            </a:r>
          </a:p>
        </p:txBody>
      </p:sp>
      <p:pic>
        <p:nvPicPr>
          <p:cNvPr id="6" name="Содержимое 5" descr="DSCF0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Спасибо отважным солдатам за всё!</a:t>
            </a:r>
          </a:p>
        </p:txBody>
      </p:sp>
      <p:pic>
        <p:nvPicPr>
          <p:cNvPr id="6" name="Содержимое 5" descr="DSCF0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6177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Примечания: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Весь печатный материал включен в презентацию исключительно для  педагога.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9783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Орден с лентой</a:t>
            </a:r>
          </a:p>
          <a:p>
            <a:r>
              <a:rPr lang="en-US" dirty="0" smtClean="0">
                <a:hlinkClick r:id="rId2"/>
              </a:rPr>
              <a:t>http://cap.ru/UserFiles/orgs/GrvId_67/pobeda2.jpg</a:t>
            </a:r>
            <a:endParaRPr lang="ru-RU" dirty="0" smtClean="0"/>
          </a:p>
          <a:p>
            <a:r>
              <a:rPr lang="ru-RU" dirty="0" smtClean="0"/>
              <a:t>Георгиевская лента</a:t>
            </a:r>
          </a:p>
          <a:p>
            <a:r>
              <a:rPr lang="en-US" dirty="0" smtClean="0">
                <a:hlinkClick r:id="rId3"/>
              </a:rPr>
              <a:t>http://s020.radikal.ru/i710/1302/97/5836754b33a3.png</a:t>
            </a:r>
            <a:endParaRPr lang="ru-RU" dirty="0" smtClean="0"/>
          </a:p>
          <a:p>
            <a:r>
              <a:rPr lang="ru-RU" dirty="0" smtClean="0"/>
              <a:t>Фон</a:t>
            </a:r>
          </a:p>
          <a:p>
            <a:r>
              <a:rPr lang="en-US" dirty="0" smtClean="0">
                <a:hlinkClick r:id="rId4"/>
              </a:rPr>
              <a:t>http://img-fotki.yandex.ru/get/9745/97761520.1fa/0_84980_437031ed_L.jpg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47864" y="5517232"/>
            <a:ext cx="2533927" cy="27699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2476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</a:p>
        </p:txBody>
      </p:sp>
      <p:pic>
        <p:nvPicPr>
          <p:cNvPr id="45059" name="Рисунок 5" descr="Детские рисунки на 23 февраля - о во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496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7920038" cy="1228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/>
              <a:t>виды войск ,которые использовала наша страна для своей защиты: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танковые войска, артиллерийские войска и пехота</a:t>
            </a:r>
          </a:p>
        </p:txBody>
      </p:sp>
      <p:pic>
        <p:nvPicPr>
          <p:cNvPr id="46084" name="Рисунок 8" descr="Танковые асы- кто они? / Советские танковые а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852738"/>
            <a:ext cx="74168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1900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   </a:t>
            </a:r>
            <a:r>
              <a:rPr lang="ru-RU" sz="2800" dirty="0" smtClean="0"/>
              <a:t>Авиация: самолёты — бомбардировщики;</a:t>
            </a:r>
          </a:p>
        </p:txBody>
      </p:sp>
      <p:pic>
        <p:nvPicPr>
          <p:cNvPr id="47107" name="Рисунок 7" descr="Петляков СССР В неб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408738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Конные войска партизан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pic>
        <p:nvPicPr>
          <p:cNvPr id="48132" name="Рисунок 5" descr="Реконструктор.рф - военная и гражданская история и реконструкция XV, XVII-XVIII-XIX ве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68438"/>
            <a:ext cx="79216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Морской флот — военные корабли, авианосцы.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9156" name="Рисунок 5" descr="В этот день, когда закончилась война и все стволы палили в 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79200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Парк Победы.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2765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50180" name="Рисунок 6" descr="iwar: Ночью у городского Вечного огн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84248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169</Words>
  <Application>Microsoft Office PowerPoint</Application>
  <PresentationFormat>Экран (4:3)</PresentationFormat>
  <Paragraphs>53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войск ,которые использовала наша страна для своей защиты: </vt:lpstr>
      <vt:lpstr>Презентация PowerPoint</vt:lpstr>
      <vt:lpstr>Конные войска партизан</vt:lpstr>
      <vt:lpstr>Морской флот — военные корабли, авианосцы.</vt:lpstr>
      <vt:lpstr>Парк Победы.</vt:lpstr>
      <vt:lpstr>Презентация PowerPoint</vt:lpstr>
      <vt:lpstr>  Пашкевич Алексей Васильевич </vt:lpstr>
      <vt:lpstr>Губин Евгений Иванович</vt:lpstr>
      <vt:lpstr>Артамонов Владимир Иванович</vt:lpstr>
      <vt:lpstr>Алексеев Павел Федорович</vt:lpstr>
      <vt:lpstr>Оглоблин Иван Васильевич</vt:lpstr>
      <vt:lpstr>Полуэктов Степан Михайлович </vt:lpstr>
      <vt:lpstr>Пугаев Степан Александрович</vt:lpstr>
      <vt:lpstr>Продуктивная деятельность </vt:lpstr>
      <vt:lpstr>Продуктивная деятельность </vt:lpstr>
      <vt:lpstr>Продуктивная деятельность 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Офтальмопауза</vt:lpstr>
      <vt:lpstr>Презентация PowerPoint</vt:lpstr>
      <vt:lpstr>Спасибо отважным солдатам за всё!</vt:lpstr>
      <vt:lpstr>Спасибо отважным солдатам за всё!</vt:lpstr>
      <vt:lpstr>Примечания: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андрей</cp:lastModifiedBy>
  <cp:revision>7</cp:revision>
  <cp:lastPrinted>2015-03-08T11:47:35Z</cp:lastPrinted>
  <dcterms:created xsi:type="dcterms:W3CDTF">2015-02-17T08:35:42Z</dcterms:created>
  <dcterms:modified xsi:type="dcterms:W3CDTF">2015-03-08T12:12:57Z</dcterms:modified>
</cp:coreProperties>
</file>