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3" r:id="rId6"/>
    <p:sldId id="264" r:id="rId7"/>
    <p:sldId id="266" r:id="rId8"/>
    <p:sldId id="267" r:id="rId9"/>
    <p:sldId id="268" r:id="rId10"/>
    <p:sldId id="26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17D3C-2D96-447E-9DAB-98664A442B66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AD097-E3A4-487C-B43B-3BECC33DD4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17D3C-2D96-447E-9DAB-98664A442B66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AD097-E3A4-487C-B43B-3BECC33DD4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17D3C-2D96-447E-9DAB-98664A442B66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AD097-E3A4-487C-B43B-3BECC33DD4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17D3C-2D96-447E-9DAB-98664A442B66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AD097-E3A4-487C-B43B-3BECC33DD4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17D3C-2D96-447E-9DAB-98664A442B66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AD097-E3A4-487C-B43B-3BECC33DD4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17D3C-2D96-447E-9DAB-98664A442B66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AD097-E3A4-487C-B43B-3BECC33DD4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17D3C-2D96-447E-9DAB-98664A442B66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AD097-E3A4-487C-B43B-3BECC33DD4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17D3C-2D96-447E-9DAB-98664A442B66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AD097-E3A4-487C-B43B-3BECC33DD4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17D3C-2D96-447E-9DAB-98664A442B66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AD097-E3A4-487C-B43B-3BECC33DD4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17D3C-2D96-447E-9DAB-98664A442B66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AD097-E3A4-487C-B43B-3BECC33DD4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17D3C-2D96-447E-9DAB-98664A442B66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AD097-E3A4-487C-B43B-3BECC33DD4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17D3C-2D96-447E-9DAB-98664A442B66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AD097-E3A4-487C-B43B-3BECC33DD42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5401"/>
            <a:ext cx="9144000" cy="6883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3600451"/>
          </a:xfrm>
        </p:spPr>
        <p:txBody>
          <a:bodyPr>
            <a:normAutofit/>
          </a:bodyPr>
          <a:lstStyle/>
          <a:p>
            <a:r>
              <a:rPr lang="ru-RU" sz="8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Времена года</a:t>
            </a:r>
            <a:endParaRPr lang="ru-RU" sz="8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4000504"/>
            <a:ext cx="4572032" cy="1638296"/>
          </a:xfrm>
        </p:spPr>
        <p:txBody>
          <a:bodyPr>
            <a:normAutofit fontScale="77500" lnSpcReduction="20000"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Часть 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Презентацию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подготовила 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Воспитатель МАДОУ №6 г.Боровичи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Горячева М.А.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Разделите на две группы: - Картинка 2815/4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8501122" cy="61436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642918"/>
            <a:ext cx="600077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Она приходит с ласкою </a:t>
            </a:r>
            <a:br>
              <a:rPr lang="ru-RU" sz="4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И со своею сказкою. </a:t>
            </a:r>
            <a:br>
              <a:rPr lang="ru-RU" sz="4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Волшебной палочкой </a:t>
            </a:r>
            <a:br>
              <a:rPr lang="ru-RU" sz="4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Взмахнет, </a:t>
            </a:r>
            <a:br>
              <a:rPr lang="ru-RU" sz="4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В лесу подснежник </a:t>
            </a:r>
            <a:br>
              <a:rPr lang="ru-RU" sz="4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Расцветет. 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Смотрим онлайн ВЕСНА ИДЁТ. ВЕСНЕ ДОРОГУ. - Статусы, картинки, приколы, видео и многое другое!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8"/>
            <a:ext cx="8286808" cy="628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428604"/>
            <a:ext cx="850112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марте день с ночью меряется, равняется. 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марте облака плывут быстро и высоко — к хорошей погоде. 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Частые туманы в марте предвещают дождливое лето.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Случившийся в марте гром — признак плодородия.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 березы течет много сока — к дождливому лету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Если весной снег тает быстро, вода бежит дружно — к мокрому лету.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Птицы вьют гнезда на солнечной стороне — к холодному лету.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3-tub-ru.yandex.net/i?id=7d3b80f251fb555eb27a1ec991d826ac-49-144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4143404" cy="3000396"/>
          </a:xfrm>
          <a:prstGeom prst="rect">
            <a:avLst/>
          </a:prstGeom>
          <a:noFill/>
        </p:spPr>
      </p:pic>
      <p:pic>
        <p:nvPicPr>
          <p:cNvPr id="2054" name="Picture 6" descr="В Татарстане началась акция по спасению первоцветов. Новости г. Набережные Челны. &quot;Челнинские известия&quot;, официальный сайт газеты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285728"/>
            <a:ext cx="3952876" cy="3000396"/>
          </a:xfrm>
          <a:prstGeom prst="rect">
            <a:avLst/>
          </a:prstGeom>
          <a:noFill/>
        </p:spPr>
      </p:pic>
      <p:pic>
        <p:nvPicPr>
          <p:cNvPr id="2056" name="Picture 8" descr="Календарь садовода. Март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3429000"/>
            <a:ext cx="4071966" cy="3171826"/>
          </a:xfrm>
          <a:prstGeom prst="rect">
            <a:avLst/>
          </a:prstGeom>
          <a:noFill/>
        </p:spPr>
      </p:pic>
      <p:pic>
        <p:nvPicPr>
          <p:cNvPr id="2058" name="Picture 10" descr="Галерея - Категория: Весны - Файл: Чистяк весенний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2" y="3429001"/>
            <a:ext cx="3967147" cy="3000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рекрасные животные, картинки для вас в хорошем качеств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4357718" cy="3243960"/>
          </a:xfrm>
          <a:prstGeom prst="rect">
            <a:avLst/>
          </a:prstGeom>
          <a:noFill/>
        </p:spPr>
      </p:pic>
      <p:pic>
        <p:nvPicPr>
          <p:cNvPr id="1028" name="Picture 4" descr="Мир в Фотографии - World In Photo 465 &quot; Страница 2 &quot; ALLDAY - народный сайт о дизайн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3851837"/>
            <a:ext cx="4119538" cy="3006163"/>
          </a:xfrm>
          <a:prstGeom prst="rect">
            <a:avLst/>
          </a:prstGeom>
          <a:noFill/>
        </p:spPr>
      </p:pic>
      <p:pic>
        <p:nvPicPr>
          <p:cNvPr id="1030" name="Picture 6" descr="Охота - Смотреть на Мета Фото онлайн бесплатно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357166"/>
            <a:ext cx="3786214" cy="3071834"/>
          </a:xfrm>
          <a:prstGeom prst="rect">
            <a:avLst/>
          </a:prstGeom>
          <a:noFill/>
        </p:spPr>
      </p:pic>
      <p:pic>
        <p:nvPicPr>
          <p:cNvPr id="1032" name="Picture 8" descr="Странные ретро-фотографии. eventprime.ru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3857628"/>
            <a:ext cx="4497439" cy="30003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pptonline.ru/upload/pptake.slide/40/43/75/file/convert/404375-0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290"/>
            <a:ext cx="8358246" cy="63579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Занятия по рисованию в младшей группе - Сетевая библиоте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357166"/>
            <a:ext cx="5214974" cy="61436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Шварц совсем сдал :( / Архив ПТ / Sql.r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3643338" cy="3071818"/>
          </a:xfrm>
          <a:prstGeom prst="rect">
            <a:avLst/>
          </a:prstGeom>
          <a:noFill/>
        </p:spPr>
      </p:pic>
      <p:pic>
        <p:nvPicPr>
          <p:cNvPr id="23558" name="Picture 6" descr="Официальный портал органов власти Чувашской Республики &quot; Новости &quot; В Урмарском районе прошли мероприятия, посвященные празднику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357166"/>
            <a:ext cx="4066347" cy="3000396"/>
          </a:xfrm>
          <a:prstGeom prst="rect">
            <a:avLst/>
          </a:prstGeom>
          <a:noFill/>
        </p:spPr>
      </p:pic>
      <p:pic>
        <p:nvPicPr>
          <p:cNvPr id="23560" name="Picture 8" descr="Трудовое воспитание дошкольников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3571876"/>
            <a:ext cx="3500462" cy="3071834"/>
          </a:xfrm>
          <a:prstGeom prst="rect">
            <a:avLst/>
          </a:prstGeom>
          <a:noFill/>
        </p:spPr>
      </p:pic>
      <p:pic>
        <p:nvPicPr>
          <p:cNvPr id="23562" name="Picture 10" descr="Светодиодное уличное, промышленное и архитектурное освещение: Недопустимые простои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2" y="3500438"/>
            <a:ext cx="3929058" cy="31146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27</Words>
  <Application>Microsoft Office PowerPoint</Application>
  <PresentationFormat>Экран (4:3)</PresentationFormat>
  <Paragraphs>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Времена года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Времена года</dc:title>
  <dc:creator>ADMIN</dc:creator>
  <cp:lastModifiedBy>ADMIN</cp:lastModifiedBy>
  <cp:revision>9</cp:revision>
  <dcterms:created xsi:type="dcterms:W3CDTF">2014-12-01T19:38:34Z</dcterms:created>
  <dcterms:modified xsi:type="dcterms:W3CDTF">2014-12-02T14:39:16Z</dcterms:modified>
</cp:coreProperties>
</file>