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76" r:id="rId4"/>
    <p:sldId id="302" r:id="rId5"/>
    <p:sldId id="256" r:id="rId6"/>
    <p:sldId id="265" r:id="rId7"/>
    <p:sldId id="263" r:id="rId8"/>
    <p:sldId id="267" r:id="rId9"/>
    <p:sldId id="303" r:id="rId10"/>
    <p:sldId id="304" r:id="rId11"/>
    <p:sldId id="305" r:id="rId12"/>
    <p:sldId id="312" r:id="rId13"/>
    <p:sldId id="306" r:id="rId14"/>
    <p:sldId id="307" r:id="rId15"/>
    <p:sldId id="308" r:id="rId16"/>
    <p:sldId id="309" r:id="rId17"/>
    <p:sldId id="310" r:id="rId18"/>
    <p:sldId id="311" r:id="rId19"/>
    <p:sldId id="313" r:id="rId20"/>
    <p:sldId id="317" r:id="rId21"/>
    <p:sldId id="316" r:id="rId22"/>
    <p:sldId id="31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6633"/>
    <a:srgbClr val="CC9900"/>
    <a:srgbClr val="FF3399"/>
    <a:srgbClr val="CC0066"/>
    <a:srgbClr val="666699"/>
    <a:srgbClr val="C89800"/>
    <a:srgbClr val="CC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103" d="100"/>
          <a:sy n="103" d="100"/>
        </p:scale>
        <p:origin x="2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3DF5B-B52B-43C3-A2DC-1C51D20D3FE2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751D2-6899-49E8-AA52-C0F8B14AD9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23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8193A5-EEA7-42CF-A628-9AC88B9A4487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062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66D70-0F36-4B4E-8DE1-61A317212849}" type="datetimeFigureOut">
              <a:rPr lang="ru-RU" smtClean="0"/>
              <a:pPr/>
              <a:t>10.04.2016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057E-AA36-419E-B019-AA4C81EFAB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11" Type="http://schemas.openxmlformats.org/officeDocument/2006/relationships/image" Target="../media/image8.jpeg"/><Relationship Id="rId5" Type="http://schemas.openxmlformats.org/officeDocument/2006/relationships/slide" Target="slide23.xml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image" Target="../media/image7.jpe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643174" y="1428736"/>
            <a:ext cx="4071966" cy="4143404"/>
            <a:chOff x="3286116" y="1714488"/>
            <a:chExt cx="3214710" cy="3286148"/>
          </a:xfrm>
        </p:grpSpPr>
        <p:pic>
          <p:nvPicPr>
            <p:cNvPr id="5" name="Picture 6" descr="C:\Documents and Settings\Admin\Рабочий стол\Колесо истории\картинки\Без имени-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1714488"/>
              <a:ext cx="2822583" cy="283369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286116" y="2000240"/>
              <a:ext cx="3214710" cy="300039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pPr algn="ctr"/>
              <a:r>
                <a:rPr lang="ru-RU" sz="9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2">
                        <a:lumMod val="75000"/>
                        <a:alpha val="60000"/>
                      </a:schemeClr>
                    </a:glow>
                    <a:reflection blurRad="12700" stA="28000" endPos="45000" dist="1000" dir="5400000" sy="-100000" algn="bl" rotWithShape="0"/>
                  </a:effectLst>
                </a:rPr>
                <a:t>Колесо</a:t>
              </a:r>
              <a:endPara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6116" y="2285992"/>
              <a:ext cx="3214710" cy="216093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pPr algn="ctr"/>
              <a:r>
                <a:rPr lang="ru-RU" sz="9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2">
                        <a:lumMod val="75000"/>
                        <a:alpha val="60000"/>
                      </a:schemeClr>
                    </a:glow>
                    <a:reflection blurRad="12700" stA="28000" endPos="45000" dist="1000" dir="5400000" sy="-100000" algn="bl" rotWithShape="0"/>
                  </a:effectLst>
                </a:rPr>
                <a:t>истории</a:t>
              </a:r>
              <a:endPara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0" name="Подзаголовок 2"/>
          <p:cNvSpPr txBox="1">
            <a:spLocks/>
          </p:cNvSpPr>
          <p:nvPr/>
        </p:nvSpPr>
        <p:spPr>
          <a:xfrm>
            <a:off x="2214546" y="5000636"/>
            <a:ext cx="4857784" cy="164309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Picture 2" descr="C:\Documents and Settings\Admin\Рабочий стол\Колесо истории\картинки\0_772d9_e1c6ced7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930802" y="3680586"/>
            <a:ext cx="1928826" cy="680757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Колесо истории\картинки\0_772d9_e1c6ced7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9261" y="3680586"/>
            <a:ext cx="1928826" cy="680757"/>
          </a:xfrm>
          <a:prstGeom prst="rect">
            <a:avLst/>
          </a:prstGeom>
          <a:noFill/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699792" y="1412776"/>
            <a:ext cx="4071966" cy="4143404"/>
            <a:chOff x="3286116" y="1714488"/>
            <a:chExt cx="3214710" cy="3286148"/>
          </a:xfrm>
        </p:grpSpPr>
        <p:pic>
          <p:nvPicPr>
            <p:cNvPr id="16" name="Picture 6" descr="C:\Documents and Settings\Admin\Рабочий стол\Колесо истории\картинки\Без имени-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1714488"/>
              <a:ext cx="2822583" cy="2833696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3286116" y="2000240"/>
              <a:ext cx="3214710" cy="300039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pPr algn="ctr"/>
              <a:r>
                <a:rPr lang="ru-RU" sz="9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2">
                        <a:lumMod val="75000"/>
                        <a:alpha val="60000"/>
                      </a:schemeClr>
                    </a:glow>
                    <a:reflection blurRad="12700" stA="28000" endPos="45000" dist="1000" dir="5400000" sy="-100000" algn="bl" rotWithShape="0"/>
                  </a:effectLst>
                </a:rPr>
                <a:t>Колесо</a:t>
              </a:r>
              <a:endPara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6116" y="2285992"/>
              <a:ext cx="3214710" cy="216093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pPr algn="ctr"/>
              <a:r>
                <a:rPr lang="ru-RU" sz="9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tx2">
                        <a:lumMod val="75000"/>
                        <a:alpha val="60000"/>
                      </a:schemeClr>
                    </a:glow>
                    <a:reflection blurRad="12700" stA="28000" endPos="45000" dist="1000" dir="5400000" sy="-100000" algn="bl" rotWithShape="0"/>
                  </a:effectLst>
                </a:rPr>
                <a:t>истории</a:t>
              </a:r>
              <a:endPara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6" descr="C:\Users\Садик7\Desktop\краеведческая игра 2013\Краеведческая игра 2013\fil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6401" y="1556792"/>
            <a:ext cx="5899150" cy="45259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511805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ЛЕВ ДАВЫДЫЧЕВ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448" y="6237312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859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496944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Назовите </a:t>
            </a:r>
            <a:r>
              <a:rPr lang="ru-RU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соликамскую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спортсменку, мастера спорта России по биатлону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4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Ольга Медведцева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4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Ольга Зайцева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4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Ирина Трусова</a:t>
            </a:r>
            <a:endParaRPr lang="en-US" sz="4800" b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4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Анфиса </a:t>
            </a:r>
            <a:r>
              <a:rPr lang="ru-RU" sz="4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Резцова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Правильный</a:t>
            </a:r>
            <a:r>
              <a:rPr lang="ru-RU" b="1" dirty="0" smtClean="0">
                <a:solidFill>
                  <a:schemeClr val="tx1"/>
                </a:solidFill>
              </a:rPr>
              <a:t> ответ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252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472" y="404664"/>
            <a:ext cx="68407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Ирина Трусова</a:t>
            </a:r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237312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biathloncollect.ucoz.com/_ph/108/54429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5226"/>
            <a:ext cx="7477125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936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704" y="764704"/>
            <a:ext cx="7398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1120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Кем был создан первый ботанический сад в городе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А.М. Калинин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А. Турчанинов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Г. Демидов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7062847" y="6351849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Правильный</a:t>
            </a:r>
            <a:r>
              <a:rPr lang="ru-RU" b="1" dirty="0" smtClean="0">
                <a:solidFill>
                  <a:schemeClr val="tx1"/>
                </a:solidFill>
              </a:rPr>
              <a:t> ответ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400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472" y="4046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7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Георгий </a:t>
            </a:r>
            <a:r>
              <a:rPr lang="ru-RU" sz="4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Демидов</a:t>
            </a:r>
            <a:endParaRPr lang="ru-RU" sz="4000" dirty="0"/>
          </a:p>
        </p:txBody>
      </p:sp>
      <p:pic>
        <p:nvPicPr>
          <p:cNvPr id="6" name="Picture 2" descr="C:\Документация Старый комп\сканирование\ольга\08.12.2011 15;33;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AF7"/>
              </a:clrFrom>
              <a:clrTo>
                <a:srgbClr val="FE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t="12505" r="5045" b="20564"/>
          <a:stretch>
            <a:fillRect/>
          </a:stretch>
        </p:blipFill>
        <p:spPr>
          <a:xfrm>
            <a:off x="2195736" y="1112550"/>
            <a:ext cx="3457575" cy="5468938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676456" y="6331455"/>
            <a:ext cx="395536" cy="500066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182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62847" y="6351849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Правильный</a:t>
            </a:r>
            <a:r>
              <a:rPr lang="ru-RU" b="1" dirty="0" smtClean="0">
                <a:solidFill>
                  <a:schemeClr val="tx1"/>
                </a:solidFill>
              </a:rPr>
              <a:t>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1120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Какой памятник является </a:t>
            </a:r>
          </a:p>
          <a:p>
            <a:pPr marL="342900" lvl="0" indent="-34290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1120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«Бабушкой соляной </a:t>
            </a:r>
          </a:p>
          <a:p>
            <a:pPr marL="342900" lvl="0" indent="-34290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1120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промышленности»</a:t>
            </a:r>
            <a:endParaRPr lang="ru-RU" sz="4000" b="1" dirty="0">
              <a:solidFill>
                <a:srgbClr val="2B4A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Людмилинская скважина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Усть-Боровской завод</a:t>
            </a:r>
          </a:p>
        </p:txBody>
      </p:sp>
    </p:spTree>
    <p:extLst>
      <p:ext uri="{BB962C8B-B14F-4D97-AF65-F5344CB8AC3E}">
        <p14:creationId xmlns:p14="http://schemas.microsoft.com/office/powerpoint/2010/main" val="2397091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472" y="4046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237312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3"/>
            <a:ext cx="7055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Людмилинская скважина</a:t>
            </a:r>
            <a:endParaRPr lang="ru-RU" sz="3600" dirty="0"/>
          </a:p>
        </p:txBody>
      </p:sp>
      <p:pic>
        <p:nvPicPr>
          <p:cNvPr id="6" name="Picture 7" descr="http://ic.pics.livejournal.com/klyaksina/12940359/545488/545488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26887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1209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472" y="4046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7380312" y="6330551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4" action="ppaction://hlinksldjump"/>
              </a:rPr>
              <a:t>Правильный</a:t>
            </a:r>
            <a:r>
              <a:rPr lang="ru-RU" b="1" dirty="0" smtClean="0">
                <a:solidFill>
                  <a:schemeClr val="tx1"/>
                </a:solidFill>
              </a:rPr>
              <a:t>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050995"/>
            <a:ext cx="7632848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>
                <a:solidFill>
                  <a:srgbClr val="1120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Чему посвящен памятный знак города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Wingdings 2"/>
              <a:buChar char="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Символу города  - соли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Wingdings 2"/>
              <a:buChar char="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Троицкому собору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Wingdings 2"/>
              <a:buChar char="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Богоявленской церкви</a:t>
            </a:r>
          </a:p>
        </p:txBody>
      </p:sp>
    </p:spTree>
    <p:extLst>
      <p:ext uri="{BB962C8B-B14F-4D97-AF65-F5344CB8AC3E}">
        <p14:creationId xmlns:p14="http://schemas.microsoft.com/office/powerpoint/2010/main" val="5109344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3945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676456" y="6331455"/>
            <a:ext cx="395536" cy="500066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3641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Символ города - знак </a:t>
            </a:r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соли</a:t>
            </a:r>
            <a:endParaRPr lang="ru-RU" sz="3600" dirty="0"/>
          </a:p>
        </p:txBody>
      </p:sp>
      <p:pic>
        <p:nvPicPr>
          <p:cNvPr id="2050" name="Picture 2" descr="http://img-fotki.yandex.ru/get/15588/181020879.3a/0_de738_2058c939_or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92" y="1126513"/>
            <a:ext cx="3909728" cy="52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355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7380312" y="6330551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hlinkClick r:id="rId4" action="ppaction://hlinksldjump"/>
              </a:rPr>
              <a:t>Правильный</a:t>
            </a:r>
            <a:r>
              <a:rPr lang="ru-RU" b="1" dirty="0" smtClean="0">
                <a:solidFill>
                  <a:prstClr val="black"/>
                </a:solidFill>
              </a:rPr>
              <a:t> ответ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20891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Какой </a:t>
            </a:r>
            <a:r>
              <a:rPr lang="ru-RU" sz="3600" b="1" dirty="0"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денежной единицы Банк России выпустил памятную монету </a:t>
            </a:r>
            <a:r>
              <a:rPr lang="ru-RU" sz="3600" b="1" dirty="0" smtClean="0">
                <a:latin typeface="Bookman Old Style" panose="0205060405050502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«Соликамск» ?</a:t>
            </a:r>
          </a:p>
          <a:p>
            <a:endParaRPr lang="ru-RU" sz="3600" b="1" dirty="0" smtClean="0"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5 рублей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10 рублей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50 рублей</a:t>
            </a:r>
            <a:endParaRPr lang="ru-RU" sz="3600" b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endParaRPr lang="ru-RU" sz="3600" b="1" dirty="0" smtClean="0">
              <a:latin typeface="Bookman Old Style" panose="0205060405050502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816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верх 10"/>
          <p:cNvSpPr/>
          <p:nvPr/>
        </p:nvSpPr>
        <p:spPr>
          <a:xfrm rot="18985661">
            <a:off x="7728055" y="5282330"/>
            <a:ext cx="891436" cy="1222538"/>
          </a:xfrm>
          <a:prstGeom prst="upArrow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5" action="ppaction://hlinksldjump" highlightClick="1"/>
          </p:cNvPr>
          <p:cNvSpPr/>
          <p:nvPr/>
        </p:nvSpPr>
        <p:spPr>
          <a:xfrm>
            <a:off x="7500926" y="0"/>
            <a:ext cx="1643074" cy="571504"/>
          </a:xfrm>
          <a:prstGeom prst="actionButtonBlank">
            <a:avLst/>
          </a:prstGeom>
          <a:blipFill>
            <a:blip r:embed="rId4" cstate="email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Подведение итогов игры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375690" y="571504"/>
            <a:ext cx="6375416" cy="5802780"/>
            <a:chOff x="3286116" y="1947285"/>
            <a:chExt cx="3214710" cy="3053351"/>
          </a:xfrm>
        </p:grpSpPr>
        <p:pic>
          <p:nvPicPr>
            <p:cNvPr id="36" name="Picture 6" descr="C:\Documents and Settings\Admin\Рабочий стол\Колесо истории\картинки\Без имени-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9405" y="1947285"/>
              <a:ext cx="2822583" cy="2833696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3286116" y="2000240"/>
              <a:ext cx="3214710" cy="300039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pPr algn="ctr"/>
              <a:endPara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86116" y="2285992"/>
              <a:ext cx="3214710" cy="216093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pPr algn="ctr"/>
              <a:endPara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4" name="Рисунок 53" descr="http://img-fotki.yandex.ru/get/6724/212302481.4f/0_16daa3_9e531e8a_XXL.jpg?from=http://img-fotki.yandex.ru/get/6724/212302481.4f/0_16daa3_9e531e8a_XX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24" y="4301050"/>
            <a:ext cx="1809750" cy="1169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Рисунок 54" descr="http://img-fotki.yandex.ru/get/6724/212302481.4f/0_16daa3_9e531e8a_XXL.jpg?from=http://img-fotki.yandex.ru/get/6724/212302481.4f/0_16daa3_9e531e8a_XXL.jpg">
            <a:hlinkClick r:id="rId8" action="ppaction://hlinksldjump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97" y="274751"/>
            <a:ext cx="1809750" cy="1169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Рисунок 55" descr="http://b1.culture.ru/c/5721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84" y="4241985"/>
            <a:ext cx="1904365" cy="117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" name="Рисунок 56" descr="http://b1.culture.ru/c/57218.jpg">
            <a:hlinkClick r:id="rId10" action="ppaction://hlinksldjump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4" y="1705140"/>
            <a:ext cx="1904365" cy="117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" name="Рисунок 59" descr="http://agroinfo.kz/wp-content/uploads/2015/10/%D1%81%D0%BE%D0%BB%D1%8C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92" y="4031458"/>
            <a:ext cx="1673042" cy="1385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" name="Рисунок 60" descr="http://agroinfo.kz/wp-content/uploads/2015/10/%D1%81%D0%BE%D0%BB%D1%8C.jpg">
            <a:hlinkClick r:id="rId12" action="ppaction://hlinksldjump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14" y="5160120"/>
            <a:ext cx="1673042" cy="1385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52842" y="836539"/>
            <a:ext cx="2311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наш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город</a:t>
            </a:r>
          </a:p>
        </p:txBody>
      </p:sp>
      <p:pic>
        <p:nvPicPr>
          <p:cNvPr id="1026" name="Picture 2" descr="http://www.vsedomarossii.ru/photos/area_59/city_2404/street_9041/99519_1.jp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0" t="12767" r="32281" b="20033"/>
          <a:stretch/>
        </p:blipFill>
        <p:spPr bwMode="auto">
          <a:xfrm>
            <a:off x="274771" y="3313544"/>
            <a:ext cx="1375748" cy="1799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32369" y="4695008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памятники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2419" y="2373605"/>
            <a:ext cx="1168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люди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6638" y="6023278"/>
            <a:ext cx="1849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ценности</a:t>
            </a:r>
          </a:p>
        </p:txBody>
      </p:sp>
      <p:pic>
        <p:nvPicPr>
          <p:cNvPr id="21" name="Picture 2" descr="http://www.vsedomarossii.ru/photos/area_59/city_2404/street_9041/99519_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0" t="12767" r="32281" b="20033"/>
          <a:stretch/>
        </p:blipFill>
        <p:spPr bwMode="auto">
          <a:xfrm>
            <a:off x="5599971" y="3647039"/>
            <a:ext cx="1375748" cy="1799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237312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218" name="Picture 2" descr="http://86.img.avito.st/1280x960/1579963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0426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620498"/>
            <a:ext cx="4439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10 рублей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654291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472" y="4046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7380312" y="6330551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hlinkClick r:id="rId4" action="ppaction://hlinksldjump"/>
              </a:rPr>
              <a:t>Правильный</a:t>
            </a:r>
            <a:r>
              <a:rPr lang="ru-RU" b="1" dirty="0" smtClean="0">
                <a:solidFill>
                  <a:prstClr val="black"/>
                </a:solidFill>
              </a:rPr>
              <a:t> ответ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80466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1120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Что является главной ценностью города</a:t>
            </a:r>
          </a:p>
          <a:p>
            <a:pPr marL="342900" lvl="0" indent="-342900">
              <a:lnSpc>
                <a:spcPct val="13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Калийные удобрения</a:t>
            </a:r>
          </a:p>
          <a:p>
            <a:pPr marL="342900" lvl="0" indent="-342900">
              <a:lnSpc>
                <a:spcPct val="13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Бумага</a:t>
            </a:r>
          </a:p>
          <a:p>
            <a:pPr marL="342900" lvl="0" indent="-342900">
              <a:lnSpc>
                <a:spcPct val="13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Стела </a:t>
            </a:r>
          </a:p>
          <a:p>
            <a:pPr marL="342900" lvl="0" indent="-342900">
              <a:lnSpc>
                <a:spcPct val="13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Соль</a:t>
            </a:r>
          </a:p>
        </p:txBody>
      </p:sp>
    </p:spTree>
    <p:extLst>
      <p:ext uri="{BB962C8B-B14F-4D97-AF65-F5344CB8AC3E}">
        <p14:creationId xmlns:p14="http://schemas.microsoft.com/office/powerpoint/2010/main" val="23330005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472" y="4046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676456" y="6331455"/>
            <a:ext cx="395536" cy="500066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43108"/>
            <a:ext cx="4831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Пищевая соль</a:t>
            </a:r>
            <a:endParaRPr lang="ru-RU" sz="4400" dirty="0"/>
          </a:p>
        </p:txBody>
      </p:sp>
      <p:pic>
        <p:nvPicPr>
          <p:cNvPr id="11266" name="Picture 2" descr="http://ru3.anyfad.com/items/t1@ca71dc90-2b04-4ced-bbb3-5eecc8912639/Sol-povarenn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26414"/>
            <a:ext cx="5058749" cy="51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4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00174"/>
            <a:ext cx="8929718" cy="5357826"/>
          </a:xfrm>
          <a:prstGeom prst="rect">
            <a:avLst/>
          </a:prstGeom>
          <a:noFill/>
        </p:spPr>
        <p:txBody>
          <a:bodyPr>
            <a:prstTxWarp prst="textArchDownPour">
              <a:avLst>
                <a:gd name="adj1" fmla="val 20786003"/>
                <a:gd name="adj2" fmla="val 4563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игру!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714488"/>
            <a:ext cx="7786742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Поздравляем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победителей!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8143900" y="2143116"/>
            <a:ext cx="642942" cy="785818"/>
          </a:xfrm>
          <a:prstGeom prst="star4">
            <a:avLst>
              <a:gd name="adj" fmla="val 14938"/>
            </a:avLst>
          </a:prstGeom>
          <a:solidFill>
            <a:srgbClr val="6840CC"/>
          </a:solidFill>
          <a:ln>
            <a:solidFill>
              <a:srgbClr val="6321A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1000100" y="857232"/>
            <a:ext cx="642942" cy="785818"/>
          </a:xfrm>
          <a:prstGeom prst="star4">
            <a:avLst>
              <a:gd name="adj" fmla="val 14938"/>
            </a:avLst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072330" y="1142984"/>
            <a:ext cx="642942" cy="1000132"/>
          </a:xfrm>
          <a:prstGeom prst="star4">
            <a:avLst>
              <a:gd name="adj" fmla="val 14938"/>
            </a:avLst>
          </a:prstGeom>
          <a:solidFill>
            <a:srgbClr val="CF237D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28596" y="5500702"/>
            <a:ext cx="642942" cy="1000132"/>
          </a:xfrm>
          <a:prstGeom prst="star4">
            <a:avLst>
              <a:gd name="adj" fmla="val 14938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428596" y="2285992"/>
            <a:ext cx="642942" cy="785818"/>
          </a:xfrm>
          <a:prstGeom prst="star4">
            <a:avLst>
              <a:gd name="adj" fmla="val 14938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2357422" y="2571744"/>
            <a:ext cx="642942" cy="1000132"/>
          </a:xfrm>
          <a:prstGeom prst="star4">
            <a:avLst>
              <a:gd name="adj" fmla="val 14938"/>
            </a:avLst>
          </a:prstGeom>
          <a:solidFill>
            <a:srgbClr val="CF237D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4500562" y="2357430"/>
            <a:ext cx="642942" cy="785818"/>
          </a:xfrm>
          <a:prstGeom prst="star4">
            <a:avLst>
              <a:gd name="adj" fmla="val 14938"/>
            </a:avLst>
          </a:prstGeom>
          <a:solidFill>
            <a:srgbClr val="6840CC"/>
          </a:solidFill>
          <a:ln>
            <a:solidFill>
              <a:srgbClr val="6321A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5214942" y="3929066"/>
            <a:ext cx="642942" cy="1000132"/>
          </a:xfrm>
          <a:prstGeom prst="star4">
            <a:avLst>
              <a:gd name="adj" fmla="val 14938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6572264" y="2643182"/>
            <a:ext cx="642942" cy="785818"/>
          </a:xfrm>
          <a:prstGeom prst="star4">
            <a:avLst>
              <a:gd name="adj" fmla="val 14938"/>
            </a:avLst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3714744" y="4214818"/>
            <a:ext cx="642942" cy="785818"/>
          </a:xfrm>
          <a:prstGeom prst="star4">
            <a:avLst>
              <a:gd name="adj" fmla="val 14938"/>
            </a:avLst>
          </a:prstGeom>
          <a:solidFill>
            <a:srgbClr val="00B0F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29454" y="7072338"/>
            <a:ext cx="304800" cy="304800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noaction" highlightClick="1"/>
          </p:cNvPr>
          <p:cNvSpPr/>
          <p:nvPr/>
        </p:nvSpPr>
        <p:spPr>
          <a:xfrm>
            <a:off x="8715404" y="6357958"/>
            <a:ext cx="428596" cy="500042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71480"/>
            <a:ext cx="7848872" cy="544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На берегах какой реки обосновался наш город</a:t>
            </a:r>
            <a:endParaRPr lang="ru-RU" sz="4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685800" indent="-685800" algn="ctr">
              <a:lnSpc>
                <a:spcPct val="13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4800" b="1" dirty="0">
                <a:solidFill>
                  <a:srgbClr val="991F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Кама</a:t>
            </a:r>
          </a:p>
          <a:p>
            <a:pPr marL="685800" indent="-685800" algn="ctr">
              <a:lnSpc>
                <a:spcPct val="13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4800" b="1" dirty="0">
                <a:solidFill>
                  <a:srgbClr val="991F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Усолка</a:t>
            </a:r>
          </a:p>
          <a:p>
            <a:pPr marL="685800" indent="-685800" algn="ctr">
              <a:lnSpc>
                <a:spcPct val="13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4800" b="1" dirty="0" smtClean="0">
                <a:solidFill>
                  <a:srgbClr val="991F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Боровица</a:t>
            </a:r>
            <a:endParaRPr lang="ru-RU" sz="4800" b="1" dirty="0">
              <a:solidFill>
                <a:srgbClr val="991F5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685800" indent="-685800" algn="ctr">
              <a:lnSpc>
                <a:spcPct val="130000"/>
              </a:lnSpc>
              <a:spcBef>
                <a:spcPts val="300"/>
              </a:spcBef>
              <a:buFont typeface="Wingdings" panose="05000000000000000000" pitchFamily="2" charset="2"/>
              <a:buChar char="ü"/>
              <a:defRPr/>
            </a:pPr>
            <a:r>
              <a:rPr lang="ru-RU" sz="4800" b="1" dirty="0">
                <a:solidFill>
                  <a:srgbClr val="991F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Талица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86043" y="6347387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Правильный</a:t>
            </a:r>
            <a:r>
              <a:rPr lang="ru-RU" b="1" dirty="0" smtClean="0">
                <a:solidFill>
                  <a:schemeClr val="tx1"/>
                </a:solidFill>
              </a:rPr>
              <a:t> ответ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715372" y="6357934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http://img-2007-11.photosight.ru/21/2422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76672"/>
            <a:ext cx="6789490" cy="5188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75856" y="5877272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Усолка</a:t>
            </a:r>
            <a:endParaRPr lang="ru-RU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416824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ctr">
              <a:tabLst>
                <a:tab pos="457200" algn="l"/>
              </a:tabLst>
              <a:defRPr/>
            </a:pPr>
            <a:r>
              <a:rPr lang="ru-RU" sz="4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Как в старину называли наш город</a:t>
            </a:r>
          </a:p>
          <a:p>
            <a:pPr marL="533400" indent="-533400" algn="ctr">
              <a:tabLst>
                <a:tab pos="457200" algn="l"/>
              </a:tabLst>
              <a:defRPr/>
            </a:pP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533400" indent="-533400">
              <a:lnSpc>
                <a:spcPct val="125000"/>
              </a:lnSpc>
              <a:spcBef>
                <a:spcPts val="300"/>
              </a:spcBef>
              <a:buFontTx/>
              <a:buAutoNum type="arabicPeriod"/>
              <a:tabLst>
                <a:tab pos="457200" algn="l"/>
              </a:tabLst>
              <a:defRPr/>
            </a:pPr>
            <a:r>
              <a:rPr lang="ru-RU" sz="4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Соликамск</a:t>
            </a:r>
          </a:p>
          <a:p>
            <a:pPr marL="533400" indent="-533400">
              <a:lnSpc>
                <a:spcPct val="125000"/>
              </a:lnSpc>
              <a:spcBef>
                <a:spcPts val="300"/>
              </a:spcBef>
              <a:buFontTx/>
              <a:buAutoNum type="arabicPeriod"/>
              <a:tabLst>
                <a:tab pos="457200" algn="l"/>
              </a:tabLst>
              <a:defRPr/>
            </a:pPr>
            <a:r>
              <a:rPr lang="ru-RU" sz="4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Соль Камская</a:t>
            </a:r>
          </a:p>
          <a:p>
            <a:pPr marL="533400" indent="-533400">
              <a:lnSpc>
                <a:spcPct val="125000"/>
              </a:lnSpc>
              <a:spcBef>
                <a:spcPts val="300"/>
              </a:spcBef>
              <a:buFontTx/>
              <a:buAutoNum type="arabicPeriod"/>
              <a:tabLst>
                <a:tab pos="457200" algn="l"/>
              </a:tabLst>
              <a:defRPr/>
            </a:pPr>
            <a:r>
              <a:rPr lang="ru-RU" sz="4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Усолье</a:t>
            </a:r>
          </a:p>
        </p:txBody>
      </p:sp>
      <p:sp>
        <p:nvSpPr>
          <p:cNvPr id="143" name="Скругленный прямоугольник 142">
            <a:hlinkClick r:id="rId3" action="ppaction://hlinksldjump"/>
          </p:cNvPr>
          <p:cNvSpPr/>
          <p:nvPr/>
        </p:nvSpPr>
        <p:spPr>
          <a:xfrm>
            <a:off x="6886043" y="6347387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hlinkClick r:id="rId3" action="ppaction://hlinksldjump"/>
              </a:rPr>
              <a:t>Правильный</a:t>
            </a:r>
            <a:r>
              <a:rPr lang="ru-RU" b="1" dirty="0" smtClean="0">
                <a:solidFill>
                  <a:schemeClr val="tx1"/>
                </a:solidFill>
              </a:rPr>
              <a:t> ответ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382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Соль камская</a:t>
            </a:r>
            <a:endParaRPr lang="ru-RU" sz="3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23000" t="658"/>
          <a:stretch/>
        </p:blipFill>
        <p:spPr>
          <a:xfrm>
            <a:off x="1403648" y="1268760"/>
            <a:ext cx="6120680" cy="4839528"/>
          </a:xfrm>
          <a:prstGeom prst="rect">
            <a:avLst/>
          </a:prstGeom>
        </p:spPr>
      </p:pic>
      <p:sp>
        <p:nvSpPr>
          <p:cNvPr id="89" name="Управляющая кнопка: далее 88">
            <a:hlinkClick r:id="" action="ppaction://hlinkshowjump?jump=nextslide" highlightClick="1"/>
          </p:cNvPr>
          <p:cNvSpPr/>
          <p:nvPr/>
        </p:nvSpPr>
        <p:spPr>
          <a:xfrm>
            <a:off x="8604448" y="6237312"/>
            <a:ext cx="428628" cy="5000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Правильный</a:t>
            </a:r>
            <a:r>
              <a:rPr lang="ru-RU" b="1" dirty="0" smtClean="0">
                <a:solidFill>
                  <a:schemeClr val="tx1"/>
                </a:solidFill>
              </a:rPr>
              <a:t> ответ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16632"/>
            <a:ext cx="6286496" cy="660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solidFill>
                  <a:srgbClr val="1120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Как называлась дорога, соединившая  400 лет назад Европу и Азию</a:t>
            </a:r>
            <a:endParaRPr lang="ru-RU" sz="4400" b="1" dirty="0">
              <a:solidFill>
                <a:srgbClr val="2B4A5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4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Соликамская</a:t>
            </a: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4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Бабиновская</a:t>
            </a: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48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Чердынская</a:t>
            </a:r>
          </a:p>
          <a:p>
            <a:pPr>
              <a:buFont typeface="Wingdings 2"/>
              <a:buChar char=""/>
              <a:defRPr/>
            </a:pPr>
            <a:endParaRPr lang="ru-RU" sz="16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8748464" y="6357934"/>
            <a:ext cx="395536" cy="500066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864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Бабиновская дорога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6E0"/>
              </a:clrFrom>
              <a:clrTo>
                <a:srgbClr val="FCF6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068384"/>
            <a:ext cx="3816350" cy="52895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6840760" cy="571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0"/>
              </a:spcBef>
              <a:defRPr/>
            </a:pPr>
            <a:r>
              <a:rPr lang="ru-RU" sz="3400" b="1">
                <a:solidFill>
                  <a:srgbClr val="11202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Назовите детского писателя, автора любимой детской книги, который родился в городе Соликамске</a:t>
            </a:r>
          </a:p>
          <a:p>
            <a:pPr marL="342900" lvl="0" indent="-342900" algn="ctr">
              <a:spcBef>
                <a:spcPct val="0"/>
              </a:spcBef>
              <a:defRPr/>
            </a:pPr>
            <a:endParaRPr lang="ru-RU" sz="3400" b="1">
              <a:solidFill>
                <a:srgbClr val="11202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1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Лев Кузьмин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1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Аркадий Гайдар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1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Лев Давыдычев</a:t>
            </a:r>
          </a:p>
          <a:p>
            <a:pPr marL="342900" lvl="0" indent="-342900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31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Александр Пушкин</a:t>
            </a:r>
            <a:endParaRPr lang="ru-RU" sz="3100" dirty="0">
              <a:solidFill>
                <a:srgbClr val="99009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9454" y="6357934"/>
            <a:ext cx="1643042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Правильный</a:t>
            </a:r>
            <a:r>
              <a:rPr lang="ru-RU" b="1" dirty="0" smtClean="0">
                <a:solidFill>
                  <a:schemeClr val="tx1"/>
                </a:solidFill>
              </a:rPr>
              <a:t> ответ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758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207</Words>
  <Application>Microsoft Office PowerPoint</Application>
  <PresentationFormat>Экран (4:3)</PresentationFormat>
  <Paragraphs>93</Paragraphs>
  <Slides>23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Times New Roman</vt:lpstr>
      <vt:lpstr>Verdana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 Мамаева</cp:lastModifiedBy>
  <cp:revision>483</cp:revision>
  <dcterms:created xsi:type="dcterms:W3CDTF">2012-02-19T07:06:26Z</dcterms:created>
  <dcterms:modified xsi:type="dcterms:W3CDTF">2016-04-10T14:47:25Z</dcterms:modified>
</cp:coreProperties>
</file>