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C:\Users\Votum\Desktop\Новая папка (5)\найди лишнее\Найди-лишни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7155"/>
            <a:ext cx="5328592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otum\Desktop\Новая папка (5)\найди лишнее\Найди-Лишний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328592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75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otum\Desktop\Новая папка (5)\найди лишнее\Найди-Лишний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5369"/>
            <a:ext cx="5013176" cy="501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92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otum\Desktop\Новая папка (5)\найди лишнее\Найди-Лишний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11970"/>
            <a:ext cx="5472608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97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otum\Desktop\Новая папка (5)\найди лишнее\Найди-Лишний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119074"/>
            <a:ext cx="5406269" cy="5406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59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otum\Desktop\Новая папка (5)\найди лишнее\Найди-Лишний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328592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00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otum\Desktop\Новая папка (5)\найди лишнее\Найди-Лишний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4869160" cy="486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62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tum\Desktop\Новая папка (5)\найди лишнее\Найди-лишний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113961"/>
            <a:ext cx="5409467" cy="5409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56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tum\Desktop\Новая папка (5)\найди лишнее\Найди-лишний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11970"/>
            <a:ext cx="5400600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82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otum\Desktop\Новая папка (5)\найди лишнее\Найди-лишний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7155"/>
            <a:ext cx="5400600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58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otum\Desktop\Новая папка (5)\найди лишнее\Найди-лишний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4458"/>
            <a:ext cx="5229200" cy="52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0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tum\Desktop\Новая папка (5)\найди лишнее\Найди-лишний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7281"/>
            <a:ext cx="5331684" cy="5331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51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otum\Desktop\Новая папка (5)\найди лишнее\Найди-лишний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05577"/>
            <a:ext cx="5229200" cy="52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22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otum\Desktop\Новая папка (5)\найди лишнее\Найди-Лишний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8401"/>
            <a:ext cx="5085184" cy="5085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18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otum\Desktop\Новая папка (5)\найди лишнее\Найди-Лишний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11970"/>
            <a:ext cx="5269358" cy="5269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551" y="188640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НАЙДИТЕ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5400" b="1" cap="all" spc="0" dirty="0" smtClean="0">
                <a:ln w="0"/>
                <a:solidFill>
                  <a:srgbClr val="002060"/>
                </a:solidFill>
                <a:effectLst/>
              </a:rPr>
              <a:t>Лишнее</a:t>
            </a:r>
            <a:endParaRPr lang="ru-RU" sz="5400" b="1" cap="all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13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30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Votum</dc:creator>
  <cp:lastModifiedBy>Votum</cp:lastModifiedBy>
  <cp:revision>2</cp:revision>
  <dcterms:created xsi:type="dcterms:W3CDTF">2012-12-05T12:38:19Z</dcterms:created>
  <dcterms:modified xsi:type="dcterms:W3CDTF">2012-12-05T12:53:07Z</dcterms:modified>
</cp:coreProperties>
</file>