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4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3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8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7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9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5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9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3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1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2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2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4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0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7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C8261-538B-4A9C-9452-4A62D451B4E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CFA3A7-A182-412C-B9CD-3D97EB9CB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4142" y="1394650"/>
            <a:ext cx="6853806" cy="1541388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«Паук из фольги»</a:t>
            </a:r>
            <a:endParaRPr lang="ru-RU" sz="48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:\паук\20161013-01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036" y="2936038"/>
            <a:ext cx="3234017" cy="24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4205" y="6161243"/>
            <a:ext cx="78759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Подготовила : воспитатель МБОУ «Начальная школа – детский сад №21» г. Сальска</a:t>
            </a:r>
          </a:p>
          <a:p>
            <a:pPr algn="ctr"/>
            <a:r>
              <a:rPr lang="ru-RU" b="1" dirty="0" smtClean="0"/>
              <a:t>                 Литовченко Наталья Стефановна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09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21335" y="4949566"/>
            <a:ext cx="2104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Формируем лапки.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411" y="969191"/>
            <a:ext cx="4793433" cy="35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K:\паук\20161013-01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763" y="2117123"/>
            <a:ext cx="4086680" cy="306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5498" y="5410885"/>
            <a:ext cx="222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готовый паучок!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260756" y="845653"/>
            <a:ext cx="4463920" cy="33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3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805" y="4146464"/>
            <a:ext cx="8984609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изготовления паука понадобится фольга, альбомный лист и ножницы.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585" y="650789"/>
            <a:ext cx="2924432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3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4929" y="5093362"/>
            <a:ext cx="843093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Заготовим листы фольги: большая часть для туловища, 4 части для лапок.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9277" y="920320"/>
            <a:ext cx="4802660" cy="39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87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2224" y="4205187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елаем "шарики-комочки" из бумаги или фольги: большой для туловища, маленький для головы.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891" y="988540"/>
            <a:ext cx="3958665" cy="2968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882" y="848496"/>
            <a:ext cx="4013585" cy="30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0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512" y="4206371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Готовые "шарики" заворачиваем в фольгу - туловище, оставляя между ними пространство.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:\паук\20161013-001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442"/>
          <a:stretch/>
        </p:blipFill>
        <p:spPr bwMode="auto">
          <a:xfrm rot="5400000">
            <a:off x="1829970" y="785770"/>
            <a:ext cx="2662954" cy="30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паук\20161013-00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713" y="778721"/>
            <a:ext cx="3509937" cy="26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93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7941" y="4788748"/>
            <a:ext cx="302422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Получается вот такая деталь.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K:\паук\20161013-00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93282" y="1117133"/>
            <a:ext cx="4124440" cy="30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22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6" t="68758" r="15895"/>
          <a:stretch/>
        </p:blipFill>
        <p:spPr>
          <a:xfrm>
            <a:off x="6551221" y="840259"/>
            <a:ext cx="4263243" cy="2471352"/>
          </a:xfrm>
          <a:prstGeom prst="rect">
            <a:avLst/>
          </a:prstGeom>
        </p:spPr>
      </p:pic>
      <p:pic>
        <p:nvPicPr>
          <p:cNvPr id="2050" name="Picture 2" descr="K:\паук\20161013-00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274" y="734795"/>
            <a:ext cx="3576373" cy="26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78668" y="3699969"/>
            <a:ext cx="503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Скручиваем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лапки, аккуратно сворачивая фольгу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651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3903" y="4662426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все лапки готовы, соединяем их слегка прижимая по центру.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4" r="6676"/>
          <a:stretch/>
        </p:blipFill>
        <p:spPr>
          <a:xfrm>
            <a:off x="5842660" y="732498"/>
            <a:ext cx="5391398" cy="3600450"/>
          </a:xfrm>
          <a:prstGeom prst="rect">
            <a:avLst/>
          </a:prstGeom>
        </p:spPr>
      </p:pic>
      <p:pic>
        <p:nvPicPr>
          <p:cNvPr id="3074" name="Picture 2" descr="K:\паук\20161013-00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162" y="995641"/>
            <a:ext cx="4098887" cy="30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76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1482" y="50020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Соединяем лапки с туловищем. Скручиваем в том месте, где мы оставили пространство ( между головой и туловищем). </a:t>
            </a:r>
            <a:endParaRPr lang="ru-RU" dirty="0"/>
          </a:p>
        </p:txBody>
      </p:sp>
      <p:pic>
        <p:nvPicPr>
          <p:cNvPr id="4099" name="Picture 3" descr="K:\паук\20161013-00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672" y="955644"/>
            <a:ext cx="4627405" cy="34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538" y="1199214"/>
            <a:ext cx="3977887" cy="29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11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133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Настюха</dc:creator>
  <cp:lastModifiedBy>Настюха</cp:lastModifiedBy>
  <cp:revision>17</cp:revision>
  <dcterms:created xsi:type="dcterms:W3CDTF">2016-10-12T13:40:51Z</dcterms:created>
  <dcterms:modified xsi:type="dcterms:W3CDTF">2016-12-13T16:27:34Z</dcterms:modified>
</cp:coreProperties>
</file>