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89" r:id="rId5"/>
    <p:sldId id="292" r:id="rId6"/>
    <p:sldId id="290" r:id="rId7"/>
    <p:sldId id="29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C876-6D09-4915-98E9-7145ABE3AB5E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46230-F696-40CE-BA44-FBCE64DE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918648" cy="341181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бюджетное  дошкольное  образовательное  учреждение  детский сад № 41 комбинированного вида.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«Добрые сказки К.И.Чуковского»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7448872" cy="2808312"/>
          </a:xfrm>
        </p:spPr>
        <p:txBody>
          <a:bodyPr>
            <a:normAutofit fontScale="92500" lnSpcReduction="10000"/>
          </a:bodyPr>
          <a:lstStyle/>
          <a:p>
            <a:pPr lvl="8" algn="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8"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проекта:</a:t>
            </a:r>
          </a:p>
          <a:p>
            <a:pPr lvl="8" algn="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Конухина М.Н.</a:t>
            </a:r>
          </a:p>
          <a:p>
            <a:pPr lvl="8"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Р.п.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Большие-Вязёмы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2016г.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415862"/>
            <a:ext cx="85689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проекта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творческо-игровой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продолжительности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краткосрочный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количеству участников: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педагоги, родители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-Кто написал замечательные сказки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Телефон,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/>
              <a:t>горе?</a:t>
            </a:r>
            <a:br>
              <a:rPr lang="ru-RU" sz="2700" dirty="0" smtClean="0"/>
            </a:br>
            <a:r>
              <a:rPr lang="ru-RU" sz="2700" b="1" dirty="0" smtClean="0"/>
              <a:t> </a:t>
            </a:r>
            <a:endParaRPr lang="ru-RU" sz="2700" dirty="0"/>
          </a:p>
        </p:txBody>
      </p:sp>
      <p:pic>
        <p:nvPicPr>
          <p:cNvPr id="7" name="Содержимое 6" descr="20161109_0810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sp>
        <p:nvSpPr>
          <p:cNvPr id="5" name="Прямоугольник 4"/>
          <p:cNvSpPr/>
          <p:nvPr/>
        </p:nvSpPr>
        <p:spPr>
          <a:xfrm>
            <a:off x="2286000" y="-2181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знакомство с творчеством К.Чуковского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для детей: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развивать интерес детей к книге, воспитывать эмоциональную отзывчивость на прочитанное;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продолжать формировать навыки игровой и театрализованной деятельности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(драматизация отрывков К.Чуковского, развивать память путём заучивания отрывков);</a:t>
            </a:r>
          </a:p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для педагогов: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познакомить детей с жизнью и творчеством К.Чуковского,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формировать интерес к чтению художественной литературы,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заинтерисовать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родителей приобщения ребёнка к книгам;</a:t>
            </a:r>
          </a:p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раскрыть творческие способности родителей в процессе продуктивной, игровой деятельности;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помочь родителям стать активными участниками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 образовательного процесса в ДОУ.</a:t>
            </a:r>
          </a:p>
          <a:p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Предполагаемый результат: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применять свои знания в игровой и театрализованной деятельности;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проявление у дошкольников желания обращаться к книге не только для развлечения, но и приобретать знания;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интереса родителей к семейному чтению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Проект осуществлялся в три этапа: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подготовительный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основной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заключительный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rmAutofit fontScale="40000" lnSpcReduction="20000"/>
          </a:bodyPr>
          <a:lstStyle/>
          <a:p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I этап - подготовительный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определение цели и задачи, 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поставлена проблема,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проведена беседа с родителями : «Привлечение дошкольников к семейному чтению»,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консультация для родителей: «Как подружить малышку с книжкой»,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-информация о творчестве К.Чуковского (портрет, сведения из биографии, выставка книг: «В гостях у сказки»;</a:t>
            </a: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3500" b="1" u="sng" dirty="0" err="1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u="sng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u="sng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u="sng" dirty="0" err="1" smtClean="0">
                <a:latin typeface="Times New Roman" pitchFamily="18" charset="0"/>
                <a:cs typeface="Times New Roman" pitchFamily="18" charset="0"/>
              </a:rPr>
              <a:t>основной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Реализация проекта</a:t>
            </a:r>
          </a:p>
          <a:p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заключительный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по сказке с элементами театрализации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Добрые сказки К.Чуковского: « Муха-Цокотуха» (открытый просмотр для малышей)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Выставка рисунков совместно с родителями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Презентация  проекта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008313" cy="1162050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Запланированные результаты достигнуты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стали проявлять большой интерес к книгам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Оформлена выставка рисунков и книг к сказкам К.И.Чуковского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Родители стали активными участниками в жизни группы и детского сада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Герои сказок К.И.Чуковского помогают воспитывать положительные качества у детей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247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               Муниципальное  бюджетное  дошкольное  образовательное  учреждение  детский сад № 41 комбинированного вида.  Проект: «Добрые сказки К.И.Чуковского»                   </vt:lpstr>
      <vt:lpstr>Слайд 2</vt:lpstr>
      <vt:lpstr> Проблема:  -Кто написал замечательные сказки Мойдодыр, Телефон, Федорино горе?  </vt:lpstr>
      <vt:lpstr> Цель: знакомство с творчеством К.Чуковского  </vt:lpstr>
      <vt:lpstr>Предполагаемый результат:</vt:lpstr>
      <vt:lpstr>Проект осуществлялся в три этапа: 1. подготовительный 2. основной 3. заключительный</vt:lpstr>
      <vt:lpstr>Вывод: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           Проект: «Добрые сказки К.И.Чуковского»                   </dc:title>
  <dc:creator>1</dc:creator>
  <cp:lastModifiedBy>1</cp:lastModifiedBy>
  <cp:revision>84</cp:revision>
  <dcterms:created xsi:type="dcterms:W3CDTF">2016-11-20T13:10:44Z</dcterms:created>
  <dcterms:modified xsi:type="dcterms:W3CDTF">2017-01-22T19:10:35Z</dcterms:modified>
</cp:coreProperties>
</file>