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30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24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2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6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107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0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50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25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37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8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E8444-C4F2-48B6-842D-FB3ED387ECA5}" type="datetimeFigureOut">
              <a:rPr lang="ru-RU" smtClean="0"/>
              <a:t>18.03.2017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543A7-82B4-4193-BC4B-E3507EE69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05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Зрительная гимнастика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990725"/>
            <a:ext cx="33337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2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96952"/>
            <a:ext cx="8229600" cy="1143000"/>
          </a:xfrm>
        </p:spPr>
        <p:txBody>
          <a:bodyPr anchor="b"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СПАСИБО !!!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8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16160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8720"/>
            <a:ext cx="180498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408237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Королева_-_На синем мор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9210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95299"/>
            <a:ext cx="23780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06" y="4077072"/>
            <a:ext cx="25241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63506"/>
            <a:ext cx="39751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etskaya_pesenka_-_Mashin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9508" y="6130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" y="0"/>
            <a:ext cx="9133143" cy="67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beri_cvety_Detskaya_melodiya_(vmuzice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6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nezhinki_kor_-_Pesnya_pro_snezhinki_Remix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2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8" y="0"/>
            <a:ext cx="91463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etskaya_Gribochki_gribochki_-_Rastut_vo_lesochke_-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etskie_pesni_pro_osen_-_Pesenka_pro_osen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8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64" y="330163"/>
            <a:ext cx="2309242" cy="230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57" y="330163"/>
            <a:ext cx="2519632" cy="222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76" y="3501008"/>
            <a:ext cx="2309813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6" y="3546251"/>
            <a:ext cx="25177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nna_Olejnikova_detskie_pesni_-_MYACHIK_muz_Anna_Olejnikova_sl_Elena_Kudryashova-Norkevich_ispol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1489" y="5765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8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etskie_-_Pesenka_o_rybkah_-3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</Words>
  <Application>Microsoft Office PowerPoint</Application>
  <PresentationFormat>Экран (4:3)</PresentationFormat>
  <Paragraphs>2</Paragraphs>
  <Slides>10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Зрительная гимнастика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!!!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2017-03-18T17:10:26Z</dcterms:created>
  <dcterms:modified xsi:type="dcterms:W3CDTF">2017-03-18T18:58:08Z</dcterms:modified>
</cp:coreProperties>
</file>