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9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0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67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11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18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88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18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81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50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5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6ACC-953F-4E07-984B-8F5610DCCCA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390C-5AC9-4C25-A4CA-02209BB50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93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>
          <a:xfrm>
            <a:off x="5183187" y="218365"/>
            <a:ext cx="6772251" cy="56426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8740" y="777922"/>
            <a:ext cx="4103285" cy="509106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	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    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      Сегодня </a:t>
            </a:r>
            <a:r>
              <a:rPr lang="ru-RU" sz="2400" dirty="0" smtClean="0"/>
              <a:t>мы собрались в нашем зале, чтобы поздравить дошколят и тех, кто здесь работает с праздником – Днем дошкольного работника. А это и воспитатель, и помощник воспитателя, и повар, и музыкальный руководитель и многие-многие другие, те кто с вами работает каждый день.</a:t>
            </a:r>
            <a:endParaRPr lang="ru-RU" sz="24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914401" y="438646"/>
            <a:ext cx="5240741" cy="138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06044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Малахова Надежда Петровна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ГБОУ Школа № 1474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Воспитатель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900" y="2047164"/>
            <a:ext cx="4458126" cy="382182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Пусть приносит Вам работа</a:t>
            </a:r>
          </a:p>
          <a:p>
            <a:pPr algn="ctr"/>
            <a:r>
              <a:rPr lang="ru-RU" sz="2600" dirty="0" smtClean="0"/>
              <a:t>Положительный настрой!</a:t>
            </a:r>
          </a:p>
          <a:p>
            <a:pPr algn="ctr"/>
            <a:r>
              <a:rPr lang="ru-RU" sz="2600" dirty="0" smtClean="0"/>
              <a:t>Ну, а разные проблемы</a:t>
            </a:r>
          </a:p>
          <a:p>
            <a:pPr algn="ctr"/>
            <a:r>
              <a:rPr lang="ru-RU" sz="2600" dirty="0" smtClean="0"/>
              <a:t>Пусть обходят стороной.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555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726" y="757989"/>
            <a:ext cx="4728411" cy="5110999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Пчелы в поле полетели,</a:t>
            </a:r>
          </a:p>
          <a:p>
            <a:pPr algn="ctr"/>
            <a:r>
              <a:rPr lang="ru-RU" sz="2400" dirty="0" smtClean="0"/>
              <a:t>Зажужжали, загудели,</a:t>
            </a:r>
          </a:p>
          <a:p>
            <a:pPr algn="ctr"/>
            <a:r>
              <a:rPr lang="ru-RU" sz="2400" dirty="0" smtClean="0"/>
              <a:t>Сели пчелы на цветы,</a:t>
            </a:r>
          </a:p>
          <a:p>
            <a:pPr algn="ctr"/>
            <a:r>
              <a:rPr lang="ru-RU" sz="2400" dirty="0" smtClean="0"/>
              <a:t>Мы играем – водишь ты!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32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372" y="987425"/>
            <a:ext cx="4394654" cy="4881563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Благодарим Вас за заботу,</a:t>
            </a:r>
          </a:p>
          <a:p>
            <a:pPr algn="ctr"/>
            <a:r>
              <a:rPr lang="ru-RU" sz="2400" dirty="0" smtClean="0"/>
              <a:t>За нелегкую работу,</a:t>
            </a:r>
          </a:p>
          <a:p>
            <a:pPr algn="ctr"/>
            <a:r>
              <a:rPr lang="ru-RU" sz="2400" dirty="0" smtClean="0"/>
              <a:t>За радость, теплоту, уют,</a:t>
            </a:r>
          </a:p>
          <a:p>
            <a:pPr algn="ctr"/>
            <a:r>
              <a:rPr lang="ru-RU" sz="2400" dirty="0" smtClean="0"/>
              <a:t>Что в нашем садике живут!!!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Для Вас наши любящие и беспокойные сердечки.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33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>
          <a:xfrm>
            <a:off x="5677469" y="634158"/>
            <a:ext cx="6210182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081" y="272955"/>
            <a:ext cx="5008727" cy="5596033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Да, не всем нам дается с рождения</a:t>
            </a:r>
          </a:p>
          <a:p>
            <a:pPr algn="ctr"/>
            <a:r>
              <a:rPr lang="ru-RU" sz="2400" dirty="0" smtClean="0"/>
              <a:t>Понимание детской души.</a:t>
            </a:r>
          </a:p>
          <a:p>
            <a:pPr algn="ctr"/>
            <a:r>
              <a:rPr lang="ru-RU" sz="2400" dirty="0" smtClean="0"/>
              <a:t>Если в сердце закрались сомнения,</a:t>
            </a:r>
          </a:p>
          <a:p>
            <a:pPr algn="ctr"/>
            <a:r>
              <a:rPr lang="ru-RU" sz="2400" dirty="0" smtClean="0"/>
              <a:t>То работать с детьми не спеши.</a:t>
            </a:r>
          </a:p>
          <a:p>
            <a:pPr algn="ctr"/>
            <a:r>
              <a:rPr lang="ru-RU" sz="2400" dirty="0" smtClean="0"/>
              <a:t>Организм детский чуток и тонок,</a:t>
            </a:r>
          </a:p>
          <a:p>
            <a:pPr algn="ctr"/>
            <a:r>
              <a:rPr lang="ru-RU" sz="2400" dirty="0" smtClean="0"/>
              <a:t>Не прощает ошибок во век.</a:t>
            </a:r>
          </a:p>
          <a:p>
            <a:pPr algn="ctr"/>
            <a:r>
              <a:rPr lang="ru-RU" sz="2400" dirty="0" smtClean="0"/>
              <a:t>Ведь ребенок не просто ребенок,</a:t>
            </a:r>
          </a:p>
          <a:p>
            <a:pPr algn="ctr"/>
            <a:r>
              <a:rPr lang="ru-RU" sz="2400" dirty="0" smtClean="0"/>
              <a:t>Он же маленький человек.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05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 PowerPoint Presentation</Template>
  <TotalTime>39</TotalTime>
  <Words>122</Words>
  <Application>Microsoft Office PowerPoint</Application>
  <PresentationFormat>Произвольный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Малахов</dc:creator>
  <cp:lastModifiedBy>1</cp:lastModifiedBy>
  <cp:revision>5</cp:revision>
  <dcterms:created xsi:type="dcterms:W3CDTF">2014-09-24T11:24:04Z</dcterms:created>
  <dcterms:modified xsi:type="dcterms:W3CDTF">2015-01-27T12:17:11Z</dcterms:modified>
</cp:coreProperties>
</file>