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61" r:id="rId6"/>
    <p:sldId id="265" r:id="rId7"/>
    <p:sldId id="266" r:id="rId8"/>
    <p:sldId id="267" r:id="rId9"/>
    <p:sldId id="268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D60093"/>
    <a:srgbClr val="FF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7987E-57AC-4B7A-8031-D3F865A051EA}" type="datetimeFigureOut">
              <a:rPr lang="ru-RU" smtClean="0"/>
              <a:pPr/>
              <a:t>13.11.2017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399717B-47AF-4F33-BBF8-7BA0D09F5E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  <p:sndAc>
      <p:stSnd>
        <p:snd r:embed="rId1" name="applaus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7987E-57AC-4B7A-8031-D3F865A051EA}" type="datetimeFigureOut">
              <a:rPr lang="ru-RU" smtClean="0"/>
              <a:pPr/>
              <a:t>13.11.2017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717B-47AF-4F33-BBF8-7BA0D09F5E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  <p:sndAc>
      <p:stSnd>
        <p:snd r:embed="rId1" name="applaus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7987E-57AC-4B7A-8031-D3F865A051EA}" type="datetimeFigureOut">
              <a:rPr lang="ru-RU" smtClean="0"/>
              <a:pPr/>
              <a:t>13.11.2017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717B-47AF-4F33-BBF8-7BA0D09F5E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  <p:sndAc>
      <p:stSnd>
        <p:snd r:embed="rId1" name="applaus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7987E-57AC-4B7A-8031-D3F865A051EA}" type="datetimeFigureOut">
              <a:rPr lang="ru-RU" smtClean="0"/>
              <a:pPr/>
              <a:t>13.11.2017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399717B-47AF-4F33-BBF8-7BA0D09F5E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  <p:sndAc>
      <p:stSnd>
        <p:snd r:embed="rId1" name="applaus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7987E-57AC-4B7A-8031-D3F865A051EA}" type="datetimeFigureOut">
              <a:rPr lang="ru-RU" smtClean="0"/>
              <a:pPr/>
              <a:t>13.11.2017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717B-47AF-4F33-BBF8-7BA0D09F5EF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newsflash/>
    <p:sndAc>
      <p:stSnd>
        <p:snd r:embed="rId1" name="applaus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7987E-57AC-4B7A-8031-D3F865A051EA}" type="datetimeFigureOut">
              <a:rPr lang="ru-RU" smtClean="0"/>
              <a:pPr/>
              <a:t>13.11.2017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717B-47AF-4F33-BBF8-7BA0D09F5E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  <p:sndAc>
      <p:stSnd>
        <p:snd r:embed="rId1" name="applaus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7987E-57AC-4B7A-8031-D3F865A051EA}" type="datetimeFigureOut">
              <a:rPr lang="ru-RU" smtClean="0"/>
              <a:pPr/>
              <a:t>13.11.2017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399717B-47AF-4F33-BBF8-7BA0D09F5EF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newsflash/>
    <p:sndAc>
      <p:stSnd>
        <p:snd r:embed="rId1" name="applaus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7987E-57AC-4B7A-8031-D3F865A051EA}" type="datetimeFigureOut">
              <a:rPr lang="ru-RU" smtClean="0"/>
              <a:pPr/>
              <a:t>13.11.2017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717B-47AF-4F33-BBF8-7BA0D09F5E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  <p:sndAc>
      <p:stSnd>
        <p:snd r:embed="rId1" name="applaus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7987E-57AC-4B7A-8031-D3F865A051EA}" type="datetimeFigureOut">
              <a:rPr lang="ru-RU" smtClean="0"/>
              <a:pPr/>
              <a:t>13.11.2017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717B-47AF-4F33-BBF8-7BA0D09F5E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  <p:sndAc>
      <p:stSnd>
        <p:snd r:embed="rId1" name="applaus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7987E-57AC-4B7A-8031-D3F865A051EA}" type="datetimeFigureOut">
              <a:rPr lang="ru-RU" smtClean="0"/>
              <a:pPr/>
              <a:t>13.11.2017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717B-47AF-4F33-BBF8-7BA0D09F5E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newsflash/>
    <p:sndAc>
      <p:stSnd>
        <p:snd r:embed="rId1" name="applaus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7987E-57AC-4B7A-8031-D3F865A051EA}" type="datetimeFigureOut">
              <a:rPr lang="ru-RU" smtClean="0"/>
              <a:pPr/>
              <a:t>13.11.2017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9717B-47AF-4F33-BBF8-7BA0D09F5EF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newsflash/>
    <p:sndAc>
      <p:stSnd>
        <p:snd r:embed="rId1" name="applause.wav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F07987E-57AC-4B7A-8031-D3F865A051EA}" type="datetimeFigureOut">
              <a:rPr lang="ru-RU" smtClean="0"/>
              <a:pPr/>
              <a:t>13.11.2017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399717B-47AF-4F33-BBF8-7BA0D09F5EF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newsflash/>
    <p:sndAc>
      <p:stSnd>
        <p:snd r:embed="rId13" name="applause.wav"/>
      </p:stSnd>
    </p:sndAc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Admin\&#1056;&#1072;&#1073;&#1086;&#1095;&#1080;&#1081;%20&#1089;&#1090;&#1086;&#1083;\&#1052;&#1091;&#1079;&#1099;&#1082;&#1072;\&#1087;&#1076;&#1076;.m3u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2520279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chemeClr val="tx1"/>
                </a:solidFill>
              </a:rPr>
              <a:t>Презентация перспективного плана работы на учебный год в старшей группе</a:t>
            </a:r>
            <a:br>
              <a:rPr lang="ru-RU" sz="3100" b="1" dirty="0" smtClean="0">
                <a:solidFill>
                  <a:schemeClr val="tx1"/>
                </a:solidFill>
              </a:rPr>
            </a:br>
            <a:r>
              <a:rPr lang="ru-RU" sz="3100" b="1" dirty="0" smtClean="0">
                <a:solidFill>
                  <a:schemeClr val="tx1"/>
                </a:solidFill>
              </a:rPr>
              <a:t>по формированию у детей дошкольного возраста навыков безопасного участия в дорожном </a:t>
            </a:r>
            <a:r>
              <a:rPr lang="ru-RU" sz="3100" b="1" dirty="0" smtClean="0">
                <a:solidFill>
                  <a:schemeClr val="tx1"/>
                </a:solidFill>
              </a:rPr>
              <a:t>движении.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b="1" dirty="0">
              <a:solidFill>
                <a:srgbClr val="D60093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149080"/>
            <a:ext cx="3776464" cy="1512168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Выполнила : воспитатель  Д/ с Золотой петушок Попова Светлана Аркадьевна.</a:t>
            </a:r>
            <a:endParaRPr lang="ru-RU" dirty="0"/>
          </a:p>
        </p:txBody>
      </p:sp>
      <p:pic>
        <p:nvPicPr>
          <p:cNvPr id="4" name="пдд.m3u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pic>
        <p:nvPicPr>
          <p:cNvPr id="6" name="Рисунок 5" descr="3. &amp;Pcy;&amp;ocy; &amp;acy;&amp;scy;&amp;fcy;&amp;acy;&amp;lcy;&amp;softcy;&amp;tcy;&amp;ucy; &amp;shcy;&amp;ucy;&amp;rcy;&amp;shcy;&amp;acy;&amp;tcy; &amp;shcy;&amp;icy;&amp;ncy;&amp;ycy; - &amp;iecy;&amp;dcy;&amp;ucy;&amp;tcy; &amp;rcy;&amp;acy;&amp;zcy;&amp;ncy;&amp;ycy;&amp;iecy; &amp;mcy;&amp;acy;&amp;shcy;&amp;icy;&amp;ncy;&amp;ycy;.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4088" y="2924945"/>
            <a:ext cx="3600400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 spd="slow">
    <p:newsflash/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714356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март</a:t>
            </a:r>
            <a:endParaRPr lang="ru-RU" sz="2000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648200" y="928670"/>
            <a:ext cx="4343400" cy="5395930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 smtClean="0"/>
              <a:t>Беседа:</a:t>
            </a:r>
            <a:r>
              <a:rPr lang="ru-RU" sz="2000" dirty="0" smtClean="0"/>
              <a:t>«Автотранспорт». Уточнить представления детей об автомашинах, о том, для чего используются разные марки и виды машин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Д/и «Собери картинку».</a:t>
            </a:r>
          </a:p>
          <a:p>
            <a:r>
              <a:rPr lang="ru-RU" sz="2000" dirty="0" smtClean="0"/>
              <a:t>Н/</a:t>
            </a:r>
            <a:r>
              <a:rPr lang="ru-RU" sz="2000" dirty="0" err="1" smtClean="0"/>
              <a:t>п</a:t>
            </a:r>
            <a:r>
              <a:rPr lang="ru-RU" sz="2000" dirty="0" smtClean="0"/>
              <a:t> игра «На дороге»</a:t>
            </a:r>
          </a:p>
          <a:p>
            <a:r>
              <a:rPr lang="ru-RU" sz="2000" dirty="0" smtClean="0"/>
              <a:t>Худ. Творчество (рисование) : «</a:t>
            </a:r>
            <a:r>
              <a:rPr lang="ru-RU" sz="2000" dirty="0" smtClean="0"/>
              <a:t>Машины специального назначения».</a:t>
            </a:r>
            <a:r>
              <a:rPr lang="ru-RU" sz="2000" b="1" dirty="0" smtClean="0"/>
              <a:t> </a:t>
            </a:r>
            <a:endParaRPr lang="ru-RU" sz="2000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304800" y="857232"/>
            <a:ext cx="4191000" cy="6000768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 smtClean="0"/>
              <a:t>Беседа</a:t>
            </a:r>
            <a:r>
              <a:rPr lang="ru-RU" sz="2000" dirty="0" smtClean="0"/>
              <a:t>«Машины, помогающие людям». Продолжить знакомить детей с машинами специального назначения: «скорая помощь», «пожарная», «полиция», «хлеб», «продукты», «мебель</a:t>
            </a:r>
            <a:r>
              <a:rPr lang="ru-RU" sz="2000" dirty="0" smtClean="0"/>
              <a:t>».</a:t>
            </a:r>
          </a:p>
          <a:p>
            <a:r>
              <a:rPr lang="ru-RU" sz="2000" dirty="0" smtClean="0"/>
              <a:t>Рассматривание альбома: «Какие бывают машины?»</a:t>
            </a:r>
          </a:p>
          <a:p>
            <a:r>
              <a:rPr lang="ru-RU" sz="2000" dirty="0" smtClean="0"/>
              <a:t>С/</a:t>
            </a:r>
            <a:r>
              <a:rPr lang="ru-RU" sz="2000" dirty="0" err="1" smtClean="0"/>
              <a:t>р</a:t>
            </a:r>
            <a:r>
              <a:rPr lang="ru-RU" sz="2000" dirty="0" smtClean="0"/>
              <a:t> игра «Мы - Пожарные». Предложить детям обыграть ситуацию встречи «пожарных» с детьми детского сада, в ходе, которой «пожарные» с опой на плакаты расскажут о правилах безопасности, а дети – о значимости труда пожарных.</a:t>
            </a:r>
          </a:p>
          <a:p>
            <a:r>
              <a:rPr lang="ru-RU" sz="2000" dirty="0" smtClean="0"/>
              <a:t>Работа с родителями: Пополнение </a:t>
            </a:r>
            <a:r>
              <a:rPr lang="ru-RU" sz="2000" dirty="0" smtClean="0"/>
              <a:t>центра книги художественной литературой по теме «Машины, помогающие людям».</a:t>
            </a:r>
          </a:p>
          <a:p>
            <a:endParaRPr lang="ru-RU" sz="2000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57148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апрель</a:t>
            </a:r>
            <a:endParaRPr lang="ru-RU" sz="2000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648200" y="785794"/>
            <a:ext cx="4343400" cy="5538806"/>
          </a:xfrm>
        </p:spPr>
        <p:txBody>
          <a:bodyPr>
            <a:normAutofit fontScale="92500" lnSpcReduction="20000"/>
          </a:bodyPr>
          <a:lstStyle/>
          <a:p>
            <a:r>
              <a:rPr lang="ru-RU" sz="2000" dirty="0" smtClean="0"/>
              <a:t>Беседа: Чем </a:t>
            </a:r>
            <a:r>
              <a:rPr lang="ru-RU" sz="2000" dirty="0" smtClean="0"/>
              <a:t>можем – поможем». Учить замечать затруднения окружающих на улице и в транспорте и стремиться помочь им, показать, где находится знак «Пешеходный переход», уступить место в транспорте и др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П/и  Цветные автомобили».</a:t>
            </a:r>
          </a:p>
          <a:p>
            <a:r>
              <a:rPr lang="ru-RU" sz="2000" dirty="0" smtClean="0"/>
              <a:t>Д/и «Автошкола».</a:t>
            </a:r>
          </a:p>
          <a:p>
            <a:r>
              <a:rPr lang="ru-RU" sz="2000" dirty="0" err="1" smtClean="0"/>
              <a:t>Худ.творчество</a:t>
            </a:r>
            <a:r>
              <a:rPr lang="ru-RU" sz="2000" dirty="0" smtClean="0"/>
              <a:t> (рисование):</a:t>
            </a:r>
            <a:r>
              <a:rPr lang="ru-RU" sz="2000" dirty="0" smtClean="0"/>
              <a:t>«Улица города» - побуждать отражать впечатления от окружающего; изображать части улицы, транспорт, знаки, </a:t>
            </a:r>
            <a:r>
              <a:rPr lang="ru-RU" sz="2000" dirty="0" smtClean="0"/>
              <a:t>пешеходов.</a:t>
            </a:r>
          </a:p>
          <a:p>
            <a:endParaRPr lang="ru-RU" sz="2000" dirty="0" smtClean="0"/>
          </a:p>
          <a:p>
            <a:r>
              <a:rPr lang="ru-RU" sz="2000" dirty="0" smtClean="0"/>
              <a:t>Игры с крупным строительным материалом «Улицы и дороги».</a:t>
            </a:r>
            <a:endParaRPr lang="ru-RU" sz="2000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304800" y="785794"/>
            <a:ext cx="4191000" cy="6072206"/>
          </a:xfrm>
        </p:spPr>
        <p:txBody>
          <a:bodyPr>
            <a:normAutofit fontScale="92500" lnSpcReduction="20000"/>
          </a:bodyPr>
          <a:lstStyle/>
          <a:p>
            <a:r>
              <a:rPr lang="ru-RU" sz="2000" dirty="0" smtClean="0"/>
              <a:t>Беседа:</a:t>
            </a:r>
            <a:r>
              <a:rPr lang="ru-RU" sz="2000" dirty="0" smtClean="0"/>
              <a:t>«Я иду по улице». Рассмотреть с детьми различные ситуации; учить давать оценку действиям их участников на предмет соответствия правилам поведения на улице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Игровая ситуация «Как поступить». Закрепить знания действий пешеходов и транспорта при определенных сигналах светофора.</a:t>
            </a:r>
          </a:p>
          <a:p>
            <a:r>
              <a:rPr lang="ru-RU" sz="2000" dirty="0" smtClean="0"/>
              <a:t>С/</a:t>
            </a:r>
            <a:r>
              <a:rPr lang="ru-RU" sz="2000" dirty="0" err="1" smtClean="0"/>
              <a:t>р</a:t>
            </a:r>
            <a:r>
              <a:rPr lang="ru-RU" sz="2000" dirty="0" smtClean="0"/>
              <a:t> игра «Автобус»: сюжет «На экскурсии». Учить детей объединяться в игре, распределять роли (шофер, пассажиры, экскурсовод</a:t>
            </a:r>
            <a:r>
              <a:rPr lang="ru-RU" sz="2000" dirty="0" smtClean="0"/>
              <a:t>).</a:t>
            </a:r>
          </a:p>
          <a:p>
            <a:r>
              <a:rPr lang="ru-RU" sz="2000" dirty="0" smtClean="0"/>
              <a:t>Работа с родителями:</a:t>
            </a:r>
            <a:endParaRPr lang="ru-RU" sz="2000" dirty="0" smtClean="0"/>
          </a:p>
          <a:p>
            <a:r>
              <a:rPr lang="ru-RU" sz="2000" dirty="0" smtClean="0"/>
              <a:t>Рекомендовать выучить дома с детьми правило:</a:t>
            </a:r>
          </a:p>
          <a:p>
            <a:r>
              <a:rPr lang="ru-RU" sz="2000" dirty="0" smtClean="0"/>
              <a:t>Надо помнить ежечасно:</a:t>
            </a:r>
          </a:p>
          <a:p>
            <a:r>
              <a:rPr lang="ru-RU" sz="2000" dirty="0" smtClean="0"/>
              <a:t>У дорог играть опасно!</a:t>
            </a:r>
          </a:p>
          <a:p>
            <a:r>
              <a:rPr lang="ru-RU" sz="2000" dirty="0" smtClean="0"/>
              <a:t>Надо место выбирать</a:t>
            </a:r>
          </a:p>
          <a:p>
            <a:r>
              <a:rPr lang="ru-RU" sz="2000" dirty="0" smtClean="0"/>
              <a:t>Где не страшно поиграть.</a:t>
            </a:r>
          </a:p>
          <a:p>
            <a:endParaRPr lang="ru-RU" sz="2000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229600" cy="500066"/>
          </a:xfrm>
        </p:spPr>
        <p:txBody>
          <a:bodyPr>
            <a:noAutofit/>
          </a:bodyPr>
          <a:lstStyle/>
          <a:p>
            <a:r>
              <a:rPr lang="ru-RU" sz="2000" dirty="0" smtClean="0"/>
              <a:t>май</a:t>
            </a:r>
            <a:endParaRPr lang="ru-RU" sz="20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928670"/>
            <a:ext cx="4343400" cy="5395930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 smtClean="0"/>
              <a:t>Работа с </a:t>
            </a:r>
            <a:r>
              <a:rPr lang="ru-RU" sz="2000" dirty="0" err="1" smtClean="0"/>
              <a:t>родителями:</a:t>
            </a:r>
            <a:r>
              <a:rPr lang="ru-RU" sz="2000" dirty="0" err="1" smtClean="0"/>
              <a:t>Конкурс-выставка</a:t>
            </a:r>
            <a:r>
              <a:rPr lang="ru-RU" sz="2000" dirty="0" smtClean="0"/>
              <a:t> “На лучший рисунок по безопасности дорожного движения”.</a:t>
            </a:r>
          </a:p>
          <a:p>
            <a:r>
              <a:rPr lang="ru-RU" sz="2000" dirty="0" smtClean="0"/>
              <a:t>Фото отчет «Путешествие за город».</a:t>
            </a:r>
          </a:p>
          <a:p>
            <a:r>
              <a:rPr lang="ru-RU" sz="2000" dirty="0" smtClean="0"/>
              <a:t>Конструирование: предложить детям построить из строительного материала улицу с перекрестком и обыграть ее.</a:t>
            </a:r>
          </a:p>
          <a:p>
            <a:r>
              <a:rPr lang="ru-RU" sz="2000" dirty="0" err="1" smtClean="0"/>
              <a:t>Худ.литература</a:t>
            </a:r>
            <a:r>
              <a:rPr lang="ru-RU" sz="2000" dirty="0" smtClean="0"/>
              <a:t>:</a:t>
            </a:r>
            <a:r>
              <a:rPr lang="ru-RU" sz="2000" dirty="0" smtClean="0"/>
              <a:t> Н.Носов Автомобили».</a:t>
            </a:r>
          </a:p>
          <a:p>
            <a:r>
              <a:rPr lang="ru-RU" sz="2000" dirty="0" err="1" smtClean="0"/>
              <a:t>Г.Шалаева</a:t>
            </a:r>
            <a:r>
              <a:rPr lang="ru-RU" sz="2000" dirty="0" smtClean="0"/>
              <a:t> «Как вести себя в метро</a:t>
            </a:r>
            <a:r>
              <a:rPr lang="ru-RU" sz="2000" dirty="0" smtClean="0"/>
              <a:t>»</a:t>
            </a:r>
          </a:p>
          <a:p>
            <a:r>
              <a:rPr lang="ru-RU" sz="2000" dirty="0" smtClean="0"/>
              <a:t>Работа с родителями: </a:t>
            </a:r>
            <a:r>
              <a:rPr lang="ru-RU" sz="2000" dirty="0" smtClean="0"/>
              <a:t>Индивидуальные беседы о динамике усвоения ребенком знаний и умений по данному разделу программы.</a:t>
            </a:r>
            <a:endParaRPr lang="ru-RU" sz="2000" dirty="0" smtClean="0"/>
          </a:p>
          <a:p>
            <a:endParaRPr lang="ru-RU" sz="20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304800" y="928670"/>
            <a:ext cx="4191000" cy="5929330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 smtClean="0"/>
              <a:t>Закрепление пройденного материала по теме</a:t>
            </a:r>
          </a:p>
          <a:p>
            <a:r>
              <a:rPr lang="ru-RU" sz="2000" dirty="0" smtClean="0"/>
              <a:t>«Дорога и ПДД».</a:t>
            </a:r>
          </a:p>
          <a:p>
            <a:r>
              <a:rPr lang="ru-RU" sz="2000" dirty="0" smtClean="0"/>
              <a:t>Закрепить знания детей о правилах безопасного поведения на дороге и правилах дорожного движения.</a:t>
            </a:r>
          </a:p>
          <a:p>
            <a:r>
              <a:rPr lang="ru-RU" sz="2000" dirty="0" smtClean="0"/>
              <a:t>Беседа </a:t>
            </a:r>
            <a:r>
              <a:rPr lang="ru-RU" sz="2000" dirty="0" smtClean="0"/>
              <a:t>«Пешеходы». Закрепить знания детей о правильном переходе улицы, учить узнавать знакомые правила, отраженные в сигнальных рисунках, самостоятельно придумывать рисунки - подсказки.</a:t>
            </a:r>
          </a:p>
          <a:p>
            <a:r>
              <a:rPr lang="ru-RU" sz="2000" dirty="0" smtClean="0"/>
              <a:t>Загадки по теме: «Безопасность и правила дорожного движения».</a:t>
            </a:r>
          </a:p>
          <a:p>
            <a:r>
              <a:rPr lang="ru-RU" sz="2000" dirty="0" smtClean="0"/>
              <a:t>С/</a:t>
            </a:r>
            <a:r>
              <a:rPr lang="ru-RU" sz="2000" dirty="0" err="1" smtClean="0"/>
              <a:t>р</a:t>
            </a:r>
            <a:r>
              <a:rPr lang="ru-RU" sz="2000" dirty="0" smtClean="0"/>
              <a:t> игра «Автомобилисты. </a:t>
            </a:r>
            <a:endParaRPr lang="ru-RU" sz="2000" dirty="0" smtClean="0"/>
          </a:p>
          <a:p>
            <a:r>
              <a:rPr lang="ru-RU" sz="2000" dirty="0" smtClean="0"/>
              <a:t>Самостоятельна художественная деятельность по желанию детей по теме «Правила дорожного </a:t>
            </a:r>
            <a:r>
              <a:rPr lang="ru-RU" sz="2000" dirty="0" smtClean="0"/>
              <a:t>движения»</a:t>
            </a:r>
            <a:endParaRPr lang="ru-RU" sz="2000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1368151"/>
          </a:xfrm>
        </p:spPr>
        <p:txBody>
          <a:bodyPr>
            <a:normAutofit/>
          </a:bodyPr>
          <a:lstStyle/>
          <a:p>
            <a:r>
              <a:rPr lang="ru-RU" b="1" dirty="0" smtClean="0"/>
              <a:t>Цели презентации: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836712"/>
            <a:ext cx="8136904" cy="5616624"/>
          </a:xfrm>
        </p:spPr>
        <p:txBody>
          <a:bodyPr>
            <a:normAutofit/>
          </a:bodyPr>
          <a:lstStyle/>
          <a:p>
            <a:pPr algn="l"/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Закреплять знания о различных видах городского транспорта, особенностях их внешнего вида и назначения («Скорая помощь», «Пожарная», ,«Полиция»).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Знакомство со знаками дорожного движения «Пешеходный переход», «Остановка общественного транспорта», «Дети».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Закреплять знания о назначении светофора. </a:t>
            </a:r>
          </a:p>
          <a:p>
            <a:pPr>
              <a:buFont typeface="Wingdings" pitchFamily="2" charset="2"/>
              <a:buChar char="Ø"/>
            </a:pPr>
            <a:endParaRPr lang="ru-RU" sz="2800" dirty="0" smtClean="0"/>
          </a:p>
          <a:p>
            <a:pPr>
              <a:buFont typeface="Wingdings" pitchFamily="2" charset="2"/>
              <a:buChar char="Ø"/>
            </a:pPr>
            <a:endParaRPr lang="ru-RU" sz="2800" dirty="0" smtClean="0"/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  <p:transition spd="slow">
    <p:cover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Задачи: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Расширить знания о переходах - подземном и наземном. </a:t>
            </a:r>
          </a:p>
          <a:p>
            <a:r>
              <a:rPr lang="ru-RU" dirty="0" smtClean="0"/>
              <a:t>Обогащение знаний о транспорте. </a:t>
            </a:r>
          </a:p>
          <a:p>
            <a:r>
              <a:rPr lang="ru-RU" dirty="0" smtClean="0"/>
              <a:t>Дать представление о том, что для общественного транспорта есть спец. отведенное место – остановка. </a:t>
            </a:r>
          </a:p>
          <a:p>
            <a:r>
              <a:rPr lang="ru-RU" dirty="0" smtClean="0"/>
              <a:t>Дать представление о светофоре, как важнейшем атрибуте дорожно-транспортного движения.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newsflash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614346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Сентябрь.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4800" y="1285860"/>
            <a:ext cx="4191000" cy="503874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Беседа «</a:t>
            </a:r>
            <a:r>
              <a:rPr lang="ru-RU" sz="2000" dirty="0" smtClean="0"/>
              <a:t>« Безопасная улица</a:t>
            </a:r>
            <a:r>
              <a:rPr lang="ru-RU" sz="2000" dirty="0" smtClean="0"/>
              <a:t>» </a:t>
            </a:r>
            <a:r>
              <a:rPr lang="ru-RU" sz="2000" dirty="0" smtClean="0"/>
              <a:t>Цель: познакомить детей с правилами перехода дороги при двустороннем движении.</a:t>
            </a:r>
          </a:p>
          <a:p>
            <a:r>
              <a:rPr lang="ru-RU" sz="2000" dirty="0" smtClean="0"/>
              <a:t>Свободное общение «Какой должна быть безопасная дорога</a:t>
            </a:r>
            <a:r>
              <a:rPr lang="ru-RU" sz="2000" dirty="0" smtClean="0"/>
              <a:t>?»</a:t>
            </a:r>
          </a:p>
          <a:p>
            <a:r>
              <a:rPr lang="ru-RU" sz="2000" dirty="0" err="1" smtClean="0"/>
              <a:t>Познание:</a:t>
            </a:r>
            <a:r>
              <a:rPr lang="ru-RU" sz="2000" dirty="0" err="1" smtClean="0"/>
              <a:t>Развитие</a:t>
            </a:r>
            <a:r>
              <a:rPr lang="ru-RU" sz="2000" dirty="0" smtClean="0"/>
              <a:t> конструктивной деятельности Тема: «Гараж для  машины» - учить создавать постройки по теме из строительного материала.</a:t>
            </a:r>
          </a:p>
          <a:p>
            <a:r>
              <a:rPr lang="ru-RU" sz="2000" dirty="0" smtClean="0"/>
              <a:t>Худ. Творчество(лепка): «</a:t>
            </a:r>
            <a:r>
              <a:rPr lang="ru-RU" sz="2000" dirty="0" smtClean="0"/>
              <a:t>Разноцветный </a:t>
            </a:r>
            <a:r>
              <a:rPr lang="ru-RU" sz="2000" dirty="0" err="1" smtClean="0"/>
              <a:t>светофорик</a:t>
            </a:r>
            <a:r>
              <a:rPr lang="ru-RU" sz="2000" dirty="0" smtClean="0"/>
              <a:t>»</a:t>
            </a:r>
            <a:endParaRPr lang="ru-RU" sz="20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1285860"/>
            <a:ext cx="4343400" cy="503874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Игры со строительным материалом:</a:t>
            </a:r>
          </a:p>
          <a:p>
            <a:r>
              <a:rPr lang="ru-RU" sz="2000" dirty="0" smtClean="0"/>
              <a:t>«Безопасная дорога домой и в детский сад».</a:t>
            </a:r>
          </a:p>
          <a:p>
            <a:r>
              <a:rPr lang="ru-RU" sz="2000" dirty="0" smtClean="0"/>
              <a:t>Предложить детям построить из строительного материала улицу (дома, дорогу) и обыграть ее.</a:t>
            </a:r>
          </a:p>
          <a:p>
            <a:r>
              <a:rPr lang="ru-RU" sz="2000" dirty="0" smtClean="0"/>
              <a:t>Консультация на родительском собрании:</a:t>
            </a:r>
          </a:p>
          <a:p>
            <a:r>
              <a:rPr lang="ru-RU" sz="2000" dirty="0" smtClean="0"/>
              <a:t>«Безопасность детей на улицах».</a:t>
            </a:r>
          </a:p>
          <a:p>
            <a:r>
              <a:rPr lang="ru-RU" sz="2000" dirty="0" smtClean="0"/>
              <a:t>Оформление выставки детского творчества «Дорога и мы»</a:t>
            </a:r>
            <a:endParaRPr lang="ru-RU" sz="2000" dirty="0"/>
          </a:p>
        </p:txBody>
      </p:sp>
    </p:spTree>
  </p:cSld>
  <p:clrMapOvr>
    <a:masterClrMapping/>
  </p:clrMapOvr>
  <p:transition spd="slow" advTm="10000">
    <p:newsflash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500066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октябрь</a:t>
            </a:r>
            <a:endParaRPr lang="ru-RU" sz="20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04800" y="1571612"/>
            <a:ext cx="8482042" cy="4508513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Беседа</a:t>
            </a:r>
            <a:r>
              <a:rPr lang="ru-RU" sz="2000" dirty="0" smtClean="0"/>
              <a:t>«Безопасность на улице» - закрепить знания о культуре поведения во дворе, при ходьбе по тротуару, при переходе проезжей части, на автобусной остановке, в транспорте, при езде на </a:t>
            </a:r>
            <a:r>
              <a:rPr lang="ru-RU" sz="2000" dirty="0" smtClean="0"/>
              <a:t>велосипеде </a:t>
            </a:r>
            <a:r>
              <a:rPr lang="ru-RU" sz="2000" dirty="0" smtClean="0"/>
              <a:t>и самокате</a:t>
            </a:r>
            <a:r>
              <a:rPr lang="ru-RU" sz="2000" dirty="0" smtClean="0"/>
              <a:t>.</a:t>
            </a:r>
            <a:r>
              <a:rPr lang="ru-RU" sz="2000" dirty="0" smtClean="0"/>
              <a:t> Настольно-печатные игры по ПДД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Консультация для родителей «За руку с ребенком».</a:t>
            </a:r>
            <a:endParaRPr lang="ru-RU" sz="2000" dirty="0" smtClean="0"/>
          </a:p>
          <a:p>
            <a:r>
              <a:rPr lang="ru-RU" sz="2000" dirty="0" err="1" smtClean="0"/>
              <a:t>Худ.творчество</a:t>
            </a:r>
            <a:r>
              <a:rPr lang="ru-RU" sz="2000" dirty="0" smtClean="0"/>
              <a:t>«Транспорт будущего»</a:t>
            </a:r>
          </a:p>
          <a:p>
            <a:r>
              <a:rPr lang="ru-RU" sz="2000" dirty="0" smtClean="0"/>
              <a:t>Д/и «Теремок»: учить различать дорожные знаки, знать их назначение для пешеходов, водителей автотранспорта и велосипедистов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П/и «Кто быстрее соберет светофор» - упражнять в беге в разных направлениях, действии по сигналу, закрепление знания цветов и последовательности сигналов светофора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Худ. Литература - Стихотворение </a:t>
            </a:r>
            <a:r>
              <a:rPr lang="ru-RU" sz="2000" dirty="0" smtClean="0"/>
              <a:t>А.Усачева «Дорожная песенка».</a:t>
            </a:r>
          </a:p>
          <a:p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  <p:transition spd="slow">
    <p:circle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500042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ноябрь</a:t>
            </a:r>
            <a:endParaRPr lang="ru-RU" sz="20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304800" y="1000108"/>
            <a:ext cx="8686800" cy="5857892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Беседа </a:t>
            </a:r>
            <a:r>
              <a:rPr lang="ru-RU" sz="2000" dirty="0" smtClean="0"/>
              <a:t> «Я – пешеход»: продолжить знакомить детей с правилами поведения на улице, предложить рассказать, как нужно действовать пешеходам в различных ситуациях.</a:t>
            </a:r>
          </a:p>
          <a:p>
            <a:r>
              <a:rPr lang="ru-RU" sz="2000" dirty="0" smtClean="0"/>
              <a:t>Самостоятельная игровая деятельность детей в центре ПДД. Формировать организаторские умения детей, учить поддерживать игровое взаимодействие со сверстниками, подбирать игрушки, атрибуты, материалы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Консультация для родителей: “Безопасность детей - забота взрослых</a:t>
            </a:r>
            <a:r>
              <a:rPr lang="ru-RU" sz="2000" dirty="0" smtClean="0"/>
              <a:t>”.</a:t>
            </a:r>
          </a:p>
          <a:p>
            <a:r>
              <a:rPr lang="ru-RU" sz="2000" dirty="0" smtClean="0"/>
              <a:t>Познание-Развитие </a:t>
            </a:r>
            <a:r>
              <a:rPr lang="ru-RU" sz="2000" dirty="0" smtClean="0"/>
              <a:t>конструктивной деятельности «Наша улица» - учить выполнять поделки из бумаги путем складывания, объединять их в общую композицию, обыгрывать, закреплять знания о </a:t>
            </a:r>
            <a:r>
              <a:rPr lang="ru-RU" sz="2000" dirty="0" smtClean="0"/>
              <a:t>ПДД.</a:t>
            </a:r>
          </a:p>
          <a:p>
            <a:r>
              <a:rPr lang="ru-RU" sz="2000" dirty="0" smtClean="0"/>
              <a:t>Д/и «Автошкола»: закреплять знания о том, как следует переходить улицу; о назначении светофора, регулировщика, дорожных знаков. Упражнять в ориентировке в пространстве и во времени.</a:t>
            </a:r>
          </a:p>
          <a:p>
            <a:r>
              <a:rPr lang="ru-RU" sz="2000" dirty="0" smtClean="0"/>
              <a:t>Памятка родителям: “Памятка водителю. Водители, помните</a:t>
            </a:r>
            <a:r>
              <a:rPr lang="ru-RU" sz="2000" dirty="0" smtClean="0"/>
              <a:t>…»</a:t>
            </a:r>
          </a:p>
          <a:p>
            <a:r>
              <a:rPr lang="ru-RU" sz="2000" dirty="0" err="1" smtClean="0"/>
              <a:t>Худ.литература</a:t>
            </a:r>
            <a:r>
              <a:rPr lang="ru-RU" sz="2000" dirty="0" smtClean="0"/>
              <a:t> -Б.Житков </a:t>
            </a:r>
            <a:r>
              <a:rPr lang="ru-RU" sz="2000" dirty="0" smtClean="0"/>
              <a:t>рассказы из книги «Что я видел?»</a:t>
            </a:r>
          </a:p>
          <a:p>
            <a:endParaRPr lang="ru-RU" sz="2000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78579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декабрь</a:t>
            </a:r>
            <a:endParaRPr lang="ru-RU" sz="20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304800" y="928670"/>
            <a:ext cx="8686800" cy="5151455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Беседа</a:t>
            </a:r>
            <a:r>
              <a:rPr lang="ru-RU" sz="2000" dirty="0" smtClean="0"/>
              <a:t>«Когда мы пассажиры»: продолжить знакомить детей с понятиями «пассажир», «пешеход»; с правилами поведения в общественном </a:t>
            </a:r>
            <a:r>
              <a:rPr lang="ru-RU" sz="2000" dirty="0" smtClean="0"/>
              <a:t>транспорте </a:t>
            </a:r>
            <a:r>
              <a:rPr lang="ru-RU" sz="2000" dirty="0" smtClean="0"/>
              <a:t>транспорте: уступать место, не ходить по салону, соблюдать чистоту, самостоятельно выходить после взрослых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Игровая ситуация «Я</a:t>
            </a:r>
            <a:r>
              <a:rPr lang="ru-RU" sz="2000" b="1" i="1" dirty="0" smtClean="0"/>
              <a:t> </a:t>
            </a:r>
            <a:r>
              <a:rPr lang="ru-RU" sz="2000" dirty="0" smtClean="0"/>
              <a:t>еду в транспорте», предложить самостоятельно разыграть ситуацию, основываясь на знания о правилах поведения  в общественном транспорте.</a:t>
            </a:r>
          </a:p>
          <a:p>
            <a:r>
              <a:rPr lang="ru-RU" sz="2000" dirty="0" smtClean="0"/>
              <a:t>Работа с родителями : Дать </a:t>
            </a:r>
            <a:r>
              <a:rPr lang="ru-RU" sz="2000" dirty="0" smtClean="0"/>
              <a:t>рекомендации по теме «Поездка с ребенком в общественном транспорте</a:t>
            </a:r>
            <a:r>
              <a:rPr lang="ru-RU" sz="2000" dirty="0" smtClean="0"/>
              <a:t>».</a:t>
            </a:r>
          </a:p>
          <a:p>
            <a:r>
              <a:rPr lang="ru-RU" sz="2000" dirty="0" err="1" smtClean="0"/>
              <a:t>Худ.творчество</a:t>
            </a:r>
            <a:r>
              <a:rPr lang="ru-RU" sz="2000" dirty="0" smtClean="0"/>
              <a:t>(аппликация):</a:t>
            </a:r>
            <a:r>
              <a:rPr lang="ru-RU" sz="2000" dirty="0" smtClean="0"/>
              <a:t>«Автобус на нашей улице».</a:t>
            </a:r>
          </a:p>
          <a:p>
            <a:r>
              <a:rPr lang="ru-RU" sz="2000" dirty="0" smtClean="0"/>
              <a:t>Познание: </a:t>
            </a:r>
            <a:r>
              <a:rPr lang="ru-RU" sz="2000" dirty="0" smtClean="0"/>
              <a:t>Тема: «Трамвай</a:t>
            </a:r>
            <a:r>
              <a:rPr lang="ru-RU" sz="2000" dirty="0" smtClean="0"/>
              <a:t>».</a:t>
            </a:r>
          </a:p>
          <a:p>
            <a:r>
              <a:rPr lang="ru-RU" sz="2000" dirty="0" smtClean="0"/>
              <a:t>Худ. </a:t>
            </a:r>
            <a:r>
              <a:rPr lang="ru-RU" sz="2000" dirty="0" err="1" smtClean="0"/>
              <a:t>Литература:</a:t>
            </a:r>
            <a:r>
              <a:rPr lang="ru-RU" sz="2000" dirty="0" err="1" smtClean="0"/>
              <a:t>Г.П.Шалаева</a:t>
            </a:r>
            <a:r>
              <a:rPr lang="ru-RU" sz="2000" dirty="0" smtClean="0"/>
              <a:t> «Как вести себя в общественном транспорте».</a:t>
            </a:r>
          </a:p>
          <a:p>
            <a:r>
              <a:rPr lang="ru-RU" sz="2000" dirty="0" smtClean="0"/>
              <a:t>Работа с </a:t>
            </a:r>
            <a:r>
              <a:rPr lang="ru-RU" sz="2000" dirty="0" err="1" smtClean="0"/>
              <a:t>родителями:</a:t>
            </a:r>
            <a:r>
              <a:rPr lang="ru-RU" sz="2000" dirty="0" err="1" smtClean="0"/>
              <a:t>Выставка</a:t>
            </a:r>
            <a:r>
              <a:rPr lang="ru-RU" sz="2000" dirty="0" smtClean="0"/>
              <a:t> рисунков «Дорожная азбука».</a:t>
            </a:r>
          </a:p>
          <a:p>
            <a:endParaRPr lang="ru-RU" sz="2000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643998" cy="296842"/>
          </a:xfrm>
        </p:spPr>
        <p:txBody>
          <a:bodyPr>
            <a:normAutofit fontScale="90000"/>
          </a:bodyPr>
          <a:lstStyle/>
          <a:p>
            <a:pPr algn="r"/>
            <a:r>
              <a:rPr lang="ru-RU" sz="2000" dirty="0" smtClean="0"/>
              <a:t>Январь</a:t>
            </a:r>
            <a:endParaRPr lang="ru-RU" sz="20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04800" y="714356"/>
            <a:ext cx="8686800" cy="5715040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 smtClean="0"/>
              <a:t>Беседа:</a:t>
            </a:r>
            <a:r>
              <a:rPr lang="ru-RU" sz="2000" dirty="0" smtClean="0"/>
              <a:t>«Пост ГАИ в моем районе», дать представление о назначении поста ГАИ на дороге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Д/И «Угадай, что изменилось» - побуждать видеть изменения в пространственном расположении транспорта и знаков на улице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Предложить родителям совместно с детьми выполнить дома дорожные знаки (дополнить уголок по ПДД новыми дорожными знаками</a:t>
            </a:r>
            <a:r>
              <a:rPr lang="ru-RU" sz="2000" dirty="0" smtClean="0"/>
              <a:t>).</a:t>
            </a:r>
          </a:p>
          <a:p>
            <a:r>
              <a:rPr lang="ru-RU" sz="2000" dirty="0" smtClean="0"/>
              <a:t>Беседа:</a:t>
            </a:r>
            <a:r>
              <a:rPr lang="ru-RU" sz="2000" dirty="0" smtClean="0"/>
              <a:t>«Моя дорожная азбука»,познакомить с дорожными знаками, учить  различать информационно-указательные, запрещающие и предупреждающие знаки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Д/И «Пройди и собери» - закрепить знания дорожных знаков.</a:t>
            </a:r>
          </a:p>
          <a:p>
            <a:r>
              <a:rPr lang="ru-RU" sz="2000" dirty="0" smtClean="0"/>
              <a:t>П/И «Светофор» </a:t>
            </a:r>
            <a:endParaRPr lang="ru-RU" sz="2000" dirty="0" smtClean="0"/>
          </a:p>
          <a:p>
            <a:r>
              <a:rPr lang="ru-RU" sz="2000" dirty="0" err="1" smtClean="0"/>
              <a:t>Худ.творчетво</a:t>
            </a:r>
            <a:r>
              <a:rPr lang="ru-RU" sz="2000" dirty="0" smtClean="0"/>
              <a:t>(рисование):</a:t>
            </a:r>
            <a:r>
              <a:rPr lang="ru-RU" sz="2000" dirty="0" smtClean="0"/>
              <a:t>«Мой любимый дорожный знак» - упражнять детей в рисовании разными изобразительными материалами, передавая форму и содержание знаков; закрепить знание знаков дорожного движения.</a:t>
            </a:r>
          </a:p>
          <a:p>
            <a:r>
              <a:rPr lang="ru-RU" sz="2000" dirty="0" smtClean="0"/>
              <a:t>Работа с </a:t>
            </a:r>
            <a:r>
              <a:rPr lang="ru-RU" sz="2000" dirty="0" err="1" smtClean="0"/>
              <a:t>родителями:</a:t>
            </a:r>
            <a:r>
              <a:rPr lang="ru-RU" sz="2000" dirty="0" err="1" smtClean="0"/>
              <a:t>Оформить</a:t>
            </a:r>
            <a:r>
              <a:rPr lang="ru-RU" sz="2000" dirty="0" smtClean="0"/>
              <a:t> памятки для родителей:</a:t>
            </a:r>
          </a:p>
          <a:p>
            <a:r>
              <a:rPr lang="ru-RU" sz="2000" dirty="0" smtClean="0"/>
              <a:t>«Правила передвижения зимой».</a:t>
            </a:r>
          </a:p>
          <a:p>
            <a:r>
              <a:rPr lang="ru-RU" sz="2000" dirty="0" smtClean="0"/>
              <a:t>«Средства безопасности в автомобиле».</a:t>
            </a:r>
          </a:p>
          <a:p>
            <a:r>
              <a:rPr lang="ru-RU" sz="2000" dirty="0" err="1" smtClean="0"/>
              <a:t>Худ.литература:</a:t>
            </a:r>
            <a:r>
              <a:rPr lang="ru-RU" sz="2000" dirty="0" err="1" smtClean="0"/>
              <a:t>Стихотворения</a:t>
            </a:r>
            <a:r>
              <a:rPr lang="ru-RU" sz="2000" dirty="0" smtClean="0"/>
              <a:t> </a:t>
            </a:r>
            <a:r>
              <a:rPr lang="ru-RU" sz="2000" dirty="0" err="1" smtClean="0"/>
              <a:t>Л.Самашовой</a:t>
            </a:r>
            <a:r>
              <a:rPr lang="ru-RU" sz="2000" dirty="0" smtClean="0"/>
              <a:t> «Запрещающие знаки», «Предупреждающие знаки», «Информационные знаки».</a:t>
            </a:r>
          </a:p>
          <a:p>
            <a:endParaRPr lang="ru-RU" sz="2000" dirty="0" smtClean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февраль</a:t>
            </a:r>
            <a:endParaRPr lang="ru-RU" sz="2000" b="1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648200" y="928670"/>
            <a:ext cx="4343400" cy="5395930"/>
          </a:xfrm>
        </p:spPr>
        <p:txBody>
          <a:bodyPr>
            <a:normAutofit lnSpcReduction="10000"/>
          </a:bodyPr>
          <a:lstStyle/>
          <a:p>
            <a:r>
              <a:rPr lang="ru-RU" sz="2000" dirty="0" err="1" smtClean="0"/>
              <a:t>Худ.творчество</a:t>
            </a:r>
            <a:r>
              <a:rPr lang="ru-RU" sz="2000" dirty="0" smtClean="0"/>
              <a:t>(аппликация) </a:t>
            </a:r>
            <a:r>
              <a:rPr lang="ru-RU" sz="2000" dirty="0" smtClean="0"/>
              <a:t>«Пешеходы идут по улице» - учить вырезать симметричные фигуры из </a:t>
            </a:r>
            <a:r>
              <a:rPr lang="ru-RU" sz="2000" dirty="0" smtClean="0"/>
              <a:t>бумаги</a:t>
            </a:r>
            <a:r>
              <a:rPr lang="ru-RU" sz="2000" dirty="0" smtClean="0"/>
              <a:t>, сложенной вдвое; </a:t>
            </a:r>
            <a:r>
              <a:rPr lang="ru-RU" sz="2000" dirty="0" smtClean="0"/>
              <a:t>побуждать, создавать </a:t>
            </a:r>
            <a:r>
              <a:rPr lang="ru-RU" sz="2000" dirty="0" smtClean="0"/>
              <a:t>коллективную композицию, дополнять ее деталями, отражая впечатления от окружающего </a:t>
            </a:r>
            <a:r>
              <a:rPr lang="ru-RU" sz="2000" dirty="0" smtClean="0"/>
              <a:t>мира.</a:t>
            </a:r>
          </a:p>
          <a:p>
            <a:r>
              <a:rPr lang="ru-RU" sz="2000" dirty="0" smtClean="0"/>
              <a:t> С/</a:t>
            </a:r>
            <a:r>
              <a:rPr lang="ru-RU" sz="2000" dirty="0" err="1" smtClean="0"/>
              <a:t>р</a:t>
            </a:r>
            <a:r>
              <a:rPr lang="ru-RU" sz="2000" dirty="0" smtClean="0"/>
              <a:t> </a:t>
            </a:r>
            <a:r>
              <a:rPr lang="ru-RU" sz="2000" dirty="0" smtClean="0"/>
              <a:t>игра «Шоферы», «Автобус». Расширять область самостоятельных действий детей в выборе роли, в использовании атрибутов. </a:t>
            </a:r>
            <a:endParaRPr lang="ru-RU" sz="2000" dirty="0" smtClean="0"/>
          </a:p>
          <a:p>
            <a:r>
              <a:rPr lang="ru-RU" sz="2000" dirty="0" smtClean="0"/>
              <a:t>Работа с </a:t>
            </a:r>
            <a:r>
              <a:rPr lang="ru-RU" sz="2000" dirty="0" err="1" smtClean="0"/>
              <a:t>родителями:</a:t>
            </a:r>
            <a:r>
              <a:rPr lang="ru-RU" sz="2000" dirty="0" err="1" smtClean="0"/>
              <a:t>Совместное</a:t>
            </a:r>
            <a:r>
              <a:rPr lang="ru-RU" sz="2000" dirty="0" smtClean="0"/>
              <a:t> творчество по теме «Опасный перекресток».</a:t>
            </a:r>
            <a:endParaRPr lang="ru-RU" sz="2000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304800" y="928670"/>
            <a:ext cx="4191000" cy="5929330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Беседа:</a:t>
            </a:r>
            <a:r>
              <a:rPr lang="ru-RU" sz="2000" dirty="0" smtClean="0"/>
              <a:t>«Опасный перекресток»: дать представления о «регулируемом» перекрестке и о работе регулировщика.</a:t>
            </a:r>
          </a:p>
          <a:p>
            <a:r>
              <a:rPr lang="ru-RU" sz="2000" dirty="0" smtClean="0"/>
              <a:t>Рассмотреть демонстрационный материал «Работа регулировщика»</a:t>
            </a:r>
          </a:p>
          <a:p>
            <a:r>
              <a:rPr lang="ru-RU" sz="2000" dirty="0" smtClean="0"/>
              <a:t>Просмотр книжных иллюстраций по теме: «ПДД». Закрепить знания по данной тематике. Развивать внимательность, </a:t>
            </a:r>
            <a:r>
              <a:rPr lang="ru-RU" sz="2000" dirty="0" smtClean="0"/>
              <a:t>любознательность.</a:t>
            </a:r>
          </a:p>
          <a:p>
            <a:r>
              <a:rPr lang="ru-RU" sz="2000" dirty="0" smtClean="0"/>
              <a:t>Работа с родителями: Рекомендовать </a:t>
            </a:r>
            <a:r>
              <a:rPr lang="ru-RU" sz="2000" dirty="0" smtClean="0"/>
              <a:t>пронаблюдать с детьми работу регулировщика на улицах города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Свободное общение:</a:t>
            </a:r>
            <a:r>
              <a:rPr lang="ru-RU" sz="2000" dirty="0" smtClean="0"/>
              <a:t>«Кто такой регулировщик</a:t>
            </a:r>
            <a:r>
              <a:rPr lang="ru-RU" sz="2000" dirty="0" smtClean="0"/>
              <a:t>?»закрепить </a:t>
            </a:r>
            <a:r>
              <a:rPr lang="ru-RU" sz="2000" dirty="0" smtClean="0"/>
              <a:t>знания детей об основных жестах </a:t>
            </a:r>
            <a:r>
              <a:rPr lang="ru-RU" sz="2000" dirty="0" smtClean="0"/>
              <a:t>регулировщика.</a:t>
            </a:r>
            <a:endParaRPr lang="ru-RU" sz="2000" dirty="0"/>
          </a:p>
        </p:txBody>
      </p:sp>
    </p:spTree>
  </p:cSld>
  <p:clrMapOvr>
    <a:masterClrMapping/>
  </p:clrMapOvr>
  <p:transition spd="slow">
    <p:newsflash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529</TotalTime>
  <Words>999</Words>
  <Application>Microsoft Office PowerPoint</Application>
  <PresentationFormat>Экран (4:3)</PresentationFormat>
  <Paragraphs>107</Paragraphs>
  <Slides>12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Презентация перспективного плана работы на учебный год в старшей группе по формированию у детей дошкольного возраста навыков безопасного участия в дорожном движении.  </vt:lpstr>
      <vt:lpstr>Цели презентации: </vt:lpstr>
      <vt:lpstr>Задачи:</vt:lpstr>
      <vt:lpstr>Сентябрь.</vt:lpstr>
      <vt:lpstr>октябрь</vt:lpstr>
      <vt:lpstr>ноябрь</vt:lpstr>
      <vt:lpstr>декабрь</vt:lpstr>
      <vt:lpstr>Январь</vt:lpstr>
      <vt:lpstr>февраль</vt:lpstr>
      <vt:lpstr>март</vt:lpstr>
      <vt:lpstr>апрель</vt:lpstr>
      <vt:lpstr>май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QW</cp:lastModifiedBy>
  <cp:revision>56</cp:revision>
  <dcterms:created xsi:type="dcterms:W3CDTF">2013-02-13T06:47:23Z</dcterms:created>
  <dcterms:modified xsi:type="dcterms:W3CDTF">2017-11-13T12:59:13Z</dcterms:modified>
</cp:coreProperties>
</file>