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14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3816424" cy="273630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День улыбок!!!!</a:t>
            </a:r>
            <a:br>
              <a:rPr lang="ru-RU" b="1" dirty="0" smtClean="0"/>
            </a:b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Я </a:t>
            </a:r>
            <a:r>
              <a:rPr lang="ru-RU" sz="2400" b="1" dirty="0"/>
              <a:t>улыбки собираю! </a:t>
            </a:r>
            <a:br>
              <a:rPr lang="ru-RU" sz="2400" b="1" dirty="0"/>
            </a:br>
            <a:r>
              <a:rPr lang="ru-RU" sz="2400" b="1" dirty="0"/>
              <a:t>Как побольше накоплю, </a:t>
            </a:r>
            <a:br>
              <a:rPr lang="ru-RU" sz="2400" b="1" dirty="0"/>
            </a:br>
            <a:r>
              <a:rPr lang="ru-RU" sz="2400" b="1" dirty="0"/>
              <a:t>То не прячу, не скрываю, </a:t>
            </a:r>
            <a:br>
              <a:rPr lang="ru-RU" sz="2400" b="1" dirty="0"/>
            </a:br>
            <a:r>
              <a:rPr lang="ru-RU" sz="2400" b="1" dirty="0"/>
              <a:t>Все обратно </a:t>
            </a:r>
            <a:r>
              <a:rPr lang="ru-RU" sz="2400" b="1" dirty="0" smtClean="0"/>
              <a:t>раздаю!</a:t>
            </a:r>
            <a:endParaRPr lang="ru-RU" sz="1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82683" y="1124744"/>
            <a:ext cx="3734576" cy="280093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3370734"/>
            <a:ext cx="3816424" cy="2862317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707904" y="5013176"/>
            <a:ext cx="5240741" cy="138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06044" tIns="0" rIns="0" bIns="179331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cs typeface="Arial" pitchFamily="34" charset="0"/>
              </a:rPr>
              <a:t>Малахова Надежда Петровна</a:t>
            </a:r>
          </a:p>
          <a:p>
            <a:pPr marL="457200" marR="0" lvl="1" indent="-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cs typeface="Arial" pitchFamily="34" charset="0"/>
              </a:rPr>
              <a:t>ГБОУ Школа № 1474</a:t>
            </a:r>
          </a:p>
          <a:p>
            <a:pPr marL="457200" marR="0" lvl="1" indent="-457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cs typeface="Arial" pitchFamily="34" charset="0"/>
              </a:rPr>
              <a:t>Воспитатель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29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404664"/>
            <a:ext cx="6552729" cy="1584176"/>
          </a:xfrm>
        </p:spPr>
        <p:txBody>
          <a:bodyPr>
            <a:noAutofit/>
          </a:bodyPr>
          <a:lstStyle/>
          <a:p>
            <a:pPr algn="l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Улыбка на лицах – улыбка на сердце,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ключик волшебный откроет все дверцы,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солнечный лучик, дорогу осветит,</a:t>
            </a: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радуга в небе - улыбке на встречу!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492896"/>
            <a:ext cx="4128459" cy="3096344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32040" y="3573016"/>
            <a:ext cx="3822700" cy="2867929"/>
          </a:xfrm>
        </p:spPr>
      </p:pic>
    </p:spTree>
    <p:extLst>
      <p:ext uri="{BB962C8B-B14F-4D97-AF65-F5344CB8AC3E}">
        <p14:creationId xmlns:p14="http://schemas.microsoft.com/office/powerpoint/2010/main" xmlns="" val="39079195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</TotalTime>
  <Words>19</Words>
  <Application>Microsoft Office PowerPoint</Application>
  <PresentationFormat>Экран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День улыбок!!!!   Я улыбки собираю!  Как побольше накоплю,  То не прячу, не скрываю,  Все обратно раздаю!</vt:lpstr>
      <vt:lpstr>Улыбка на лицах – улыбка на сердце, Как ключик волшебный откроет все дверцы, Как солнечный лучик, дорогу осветит, И радуга в небе - улыбке на встречу!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улыбки собираю!  Как побольше накоплю,  То не прячу, не скрываю,  Все обратно раздаю.</dc:title>
  <dc:creator>Павел Малахов</dc:creator>
  <cp:lastModifiedBy>1</cp:lastModifiedBy>
  <cp:revision>9</cp:revision>
  <dcterms:created xsi:type="dcterms:W3CDTF">2014-10-09T00:41:55Z</dcterms:created>
  <dcterms:modified xsi:type="dcterms:W3CDTF">2015-01-27T12:19:30Z</dcterms:modified>
</cp:coreProperties>
</file>