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9" r:id="rId5"/>
    <p:sldId id="260" r:id="rId6"/>
    <p:sldId id="268" r:id="rId7"/>
    <p:sldId id="262" r:id="rId8"/>
    <p:sldId id="263" r:id="rId9"/>
    <p:sldId id="266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1800200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Новогодний проект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«Серпантин»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Школа № 1474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Воспитатель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Малахова Н.П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89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Ветка зимней ели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412776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2115" y="2852936"/>
            <a:ext cx="470452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284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01008"/>
            <a:ext cx="4224701" cy="3168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0685" y="2348880"/>
            <a:ext cx="4833315" cy="3624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4072" y="620688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Веточки в снегу – как это мило.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тишине безмолвной все застыло.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ничто природу не колышет.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 прохладой и морозцем дышит.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Ели в перламутре – всюду иней.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Чудно все… и этот вечер синий!</a:t>
            </a:r>
          </a:p>
        </p:txBody>
      </p:sp>
    </p:spTree>
    <p:extLst>
      <p:ext uri="{BB962C8B-B14F-4D97-AF65-F5344CB8AC3E}">
        <p14:creationId xmlns:p14="http://schemas.microsoft.com/office/powerpoint/2010/main" xmlns="" val="276156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361" y="116633"/>
            <a:ext cx="8257309" cy="792088"/>
          </a:xfrm>
        </p:spPr>
        <p:txBody>
          <a:bodyPr>
            <a:noAutofit/>
          </a:bodyPr>
          <a:lstStyle/>
          <a:p>
            <a:r>
              <a:rPr lang="ru-RU" sz="4800" dirty="0" smtClean="0"/>
              <a:t>Оригами «Елочки»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836712"/>
            <a:ext cx="4346373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429000"/>
            <a:ext cx="4320712" cy="3240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782544" y="1739715"/>
            <a:ext cx="367240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"Что такое оригами?"</a:t>
            </a:r>
          </a:p>
          <a:p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Задала вопрос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маме.</a:t>
            </a:r>
          </a:p>
          <a:p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И ответила она:</a:t>
            </a:r>
          </a:p>
          <a:p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"Это - целая страна!"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0810" y="4074861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Там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чудесно оживают</a:t>
            </a:r>
          </a:p>
          <a:p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Птицы, звери и цветы.</a:t>
            </a:r>
          </a:p>
          <a:p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Там таинственно, как в сказке</a:t>
            </a:r>
          </a:p>
          <a:p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Все сбываются мечты.</a:t>
            </a:r>
          </a:p>
          <a:p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тогда решила я:</a:t>
            </a:r>
          </a:p>
          <a:p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Это чудо - оригами</a:t>
            </a:r>
          </a:p>
          <a:p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Буду я любить всегда!</a:t>
            </a:r>
          </a:p>
        </p:txBody>
      </p:sp>
    </p:spTree>
    <p:extLst>
      <p:ext uri="{BB962C8B-B14F-4D97-AF65-F5344CB8AC3E}">
        <p14:creationId xmlns:p14="http://schemas.microsoft.com/office/powerpoint/2010/main" xmlns="" val="338901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16632"/>
            <a:ext cx="4110376" cy="3082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57301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4230687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522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88640"/>
            <a:ext cx="386614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0703" y="3177684"/>
            <a:ext cx="5023895" cy="3680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3352179" cy="251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031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3672408" cy="2650306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Ёлка летом просто ёлка: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Тронешь ветку — пальцам колко,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Паутиной ствол обвит,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Мухомор внизу стоит.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когда зима придёт,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Ёлка будто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оживёт: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276" y="2852936"/>
            <a:ext cx="451250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2464" y="130194"/>
            <a:ext cx="4398408" cy="3298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932040" y="3429000"/>
            <a:ext cx="39950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морозе распушится,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ветрами распрямится,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Вовсе не колючая,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цветок пахучая.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Пахнет не росой, не мёдом,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Ёлка пахнет Новым годом!</a:t>
            </a:r>
          </a:p>
        </p:txBody>
      </p:sp>
    </p:spTree>
    <p:extLst>
      <p:ext uri="{BB962C8B-B14F-4D97-AF65-F5344CB8AC3E}">
        <p14:creationId xmlns:p14="http://schemas.microsoft.com/office/powerpoint/2010/main" xmlns="" val="241330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Autofit/>
          </a:bodyPr>
          <a:lstStyle/>
          <a:p>
            <a:r>
              <a:rPr lang="ru-RU" sz="4800" dirty="0"/>
              <a:t>М</a:t>
            </a:r>
            <a:r>
              <a:rPr lang="ru-RU" sz="4800" dirty="0" smtClean="0"/>
              <a:t>акеты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1954560" cy="618083"/>
          </a:xfrm>
        </p:spPr>
        <p:txBody>
          <a:bodyPr/>
          <a:lstStyle/>
          <a:p>
            <a:pPr algn="ctr"/>
            <a:r>
              <a:rPr lang="ru-RU" dirty="0" smtClean="0"/>
              <a:t>На коньках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68144" y="260648"/>
            <a:ext cx="2591271" cy="69009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Тройка удалая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356992"/>
            <a:ext cx="4419236" cy="3111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557" y="992331"/>
            <a:ext cx="4418443" cy="3313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236" y="4437112"/>
            <a:ext cx="4392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Фигурное катанье на коньках</a:t>
            </a:r>
          </a:p>
          <a:p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Похоже на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витанье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в облаках.</a:t>
            </a:r>
          </a:p>
          <a:p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Похоже на стремительный полет,</a:t>
            </a:r>
          </a:p>
          <a:p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Как будто всюду небо, а не лед.</a:t>
            </a:r>
          </a:p>
          <a:p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И трудно после этого ногам</a:t>
            </a:r>
          </a:p>
          <a:p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К своим же приучаться сапогам.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1052737"/>
            <a:ext cx="403244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Вперёд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, вперёд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летите кони.</a:t>
            </a:r>
          </a:p>
          <a:p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Ямщик гони их поскорей.</a:t>
            </a:r>
          </a:p>
          <a:p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Хочу я мчатся побыстрей.</a:t>
            </a:r>
          </a:p>
          <a:p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Вперёд летят три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рысака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Три белых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бархатных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коня,</a:t>
            </a:r>
          </a:p>
          <a:p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А эта тройка лошадей.</a:t>
            </a:r>
          </a:p>
          <a:p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Меня уносит всё быстрей.</a:t>
            </a:r>
          </a:p>
        </p:txBody>
      </p:sp>
    </p:spTree>
    <p:extLst>
      <p:ext uri="{BB962C8B-B14F-4D97-AF65-F5344CB8AC3E}">
        <p14:creationId xmlns:p14="http://schemas.microsoft.com/office/powerpoint/2010/main" xmlns="" val="6593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02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Бусы из мятой бумаги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3861048"/>
            <a:ext cx="3600400" cy="2700300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14921"/>
            <a:ext cx="378719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014921"/>
            <a:ext cx="54726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С годами меняются вкусы,</a:t>
            </a:r>
          </a:p>
          <a:p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С годами меняются мненья.</a:t>
            </a:r>
          </a:p>
          <a:p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Но модны по-прежнему бусы,</a:t>
            </a:r>
          </a:p>
          <a:p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Как елочные украшенья.</a:t>
            </a:r>
          </a:p>
          <a:p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Красивые шарики эти.</a:t>
            </a:r>
          </a:p>
          <a:p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Цветистого их разнобоя,</a:t>
            </a:r>
          </a:p>
          <a:p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Признайтесь, нельзя не заметить</a:t>
            </a:r>
          </a:p>
          <a:p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На зелени елочной хвои.</a:t>
            </a:r>
          </a:p>
        </p:txBody>
      </p:sp>
    </p:spTree>
    <p:extLst>
      <p:ext uri="{BB962C8B-B14F-4D97-AF65-F5344CB8AC3E}">
        <p14:creationId xmlns:p14="http://schemas.microsoft.com/office/powerpoint/2010/main" xmlns="" val="71461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769" y="116632"/>
            <a:ext cx="8280920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Деда Мороза и Снегурочки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78" y="1052693"/>
            <a:ext cx="3943876" cy="2957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3068960"/>
            <a:ext cx="4800765" cy="3600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4036318"/>
            <a:ext cx="3672408" cy="2896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Белым-бела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пояса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Роскошная коса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тёплые-претёплые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Лучистые глаза. 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прозрачных льдинках варежки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шапочка на ней.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свет и радость даришь ты,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Любимица детей.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1699455"/>
            <a:ext cx="3168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в сапожках белых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шубке голубой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Букет снежинок спелых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Приносит нам с тобой.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354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92696"/>
            <a:ext cx="5068987" cy="37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1628801"/>
            <a:ext cx="3979044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Кто в нарядной тёплой шубе,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длинной белой бородой,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Новый год приходит в гости,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румяный, и седой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4672" y="465901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играет с нами, пляшет,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ним и праздник веселей!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Дед Мороз на ёлке нашей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главный из гостей!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93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365</Words>
  <Application>Microsoft Office PowerPoint</Application>
  <PresentationFormat>Экран (4:3)</PresentationFormat>
  <Paragraphs>79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Новогодний проект «Серпантин» </vt:lpstr>
      <vt:lpstr>Оригами «Елочки»</vt:lpstr>
      <vt:lpstr>Слайд 3</vt:lpstr>
      <vt:lpstr>Слайд 4</vt:lpstr>
      <vt:lpstr>Ёлка летом просто ёлка: Тронешь ветку — пальцам колко, Паутиной ствол обвит, Мухомор внизу стоит. Вот когда зима придёт, Ёлка будто оживёт:</vt:lpstr>
      <vt:lpstr>Макеты</vt:lpstr>
      <vt:lpstr>Бусы из мятой бумаги</vt:lpstr>
      <vt:lpstr>Рисунок Деда Мороза и Снегурочки</vt:lpstr>
      <vt:lpstr>Слайд 9</vt:lpstr>
      <vt:lpstr>Ветка зимней ели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Малахов</dc:creator>
  <cp:lastModifiedBy>1</cp:lastModifiedBy>
  <cp:revision>19</cp:revision>
  <dcterms:created xsi:type="dcterms:W3CDTF">2015-01-13T10:30:17Z</dcterms:created>
  <dcterms:modified xsi:type="dcterms:W3CDTF">2015-01-27T18:32:44Z</dcterms:modified>
</cp:coreProperties>
</file>