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6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57" r:id="rId15"/>
    <p:sldId id="259" r:id="rId16"/>
    <p:sldId id="260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FFE6-E702-4AB9-9FEE-6C26A88943F4}" type="datetimeFigureOut">
              <a:rPr lang="ru-RU" smtClean="0"/>
              <a:t>ср 24.01.18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F56F-B46D-40A2-94D2-3576C646F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706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FFE6-E702-4AB9-9FEE-6C26A88943F4}" type="datetimeFigureOut">
              <a:rPr lang="ru-RU" smtClean="0"/>
              <a:t>ср 24.01.18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F56F-B46D-40A2-94D2-3576C646F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235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FFE6-E702-4AB9-9FEE-6C26A88943F4}" type="datetimeFigureOut">
              <a:rPr lang="ru-RU" smtClean="0"/>
              <a:t>ср 24.01.18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F56F-B46D-40A2-94D2-3576C646FA6B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6010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FFE6-E702-4AB9-9FEE-6C26A88943F4}" type="datetimeFigureOut">
              <a:rPr lang="ru-RU" smtClean="0"/>
              <a:t>ср 24.01.18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F56F-B46D-40A2-94D2-3576C646F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351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FFE6-E702-4AB9-9FEE-6C26A88943F4}" type="datetimeFigureOut">
              <a:rPr lang="ru-RU" smtClean="0"/>
              <a:t>ср 24.01.18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F56F-B46D-40A2-94D2-3576C646FA6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3953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FFE6-E702-4AB9-9FEE-6C26A88943F4}" type="datetimeFigureOut">
              <a:rPr lang="ru-RU" smtClean="0"/>
              <a:t>ср 24.01.18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F56F-B46D-40A2-94D2-3576C646F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780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FFE6-E702-4AB9-9FEE-6C26A88943F4}" type="datetimeFigureOut">
              <a:rPr lang="ru-RU" smtClean="0"/>
              <a:t>ср 24.01.18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F56F-B46D-40A2-94D2-3576C646F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64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FFE6-E702-4AB9-9FEE-6C26A88943F4}" type="datetimeFigureOut">
              <a:rPr lang="ru-RU" smtClean="0"/>
              <a:t>ср 24.01.18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F56F-B46D-40A2-94D2-3576C646F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481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FFE6-E702-4AB9-9FEE-6C26A88943F4}" type="datetimeFigureOut">
              <a:rPr lang="ru-RU" smtClean="0"/>
              <a:t>ср 24.01.18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F56F-B46D-40A2-94D2-3576C646F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297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FFE6-E702-4AB9-9FEE-6C26A88943F4}" type="datetimeFigureOut">
              <a:rPr lang="ru-RU" smtClean="0"/>
              <a:t>ср 24.01.18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F56F-B46D-40A2-94D2-3576C646F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843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FFE6-E702-4AB9-9FEE-6C26A88943F4}" type="datetimeFigureOut">
              <a:rPr lang="ru-RU" smtClean="0"/>
              <a:t>ср 24.01.18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F56F-B46D-40A2-94D2-3576C646F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11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FFE6-E702-4AB9-9FEE-6C26A88943F4}" type="datetimeFigureOut">
              <a:rPr lang="ru-RU" smtClean="0"/>
              <a:t>ср 24.01.18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F56F-B46D-40A2-94D2-3576C646F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665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FFE6-E702-4AB9-9FEE-6C26A88943F4}" type="datetimeFigureOut">
              <a:rPr lang="ru-RU" smtClean="0"/>
              <a:t>ср 24.01.18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F56F-B46D-40A2-94D2-3576C646F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861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FFE6-E702-4AB9-9FEE-6C26A88943F4}" type="datetimeFigureOut">
              <a:rPr lang="ru-RU" smtClean="0"/>
              <a:t>ср 24.01.18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F56F-B46D-40A2-94D2-3576C646F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846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FFE6-E702-4AB9-9FEE-6C26A88943F4}" type="datetimeFigureOut">
              <a:rPr lang="ru-RU" smtClean="0"/>
              <a:t>ср 24.01.18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F56F-B46D-40A2-94D2-3576C646F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827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FFE6-E702-4AB9-9FEE-6C26A88943F4}" type="datetimeFigureOut">
              <a:rPr lang="ru-RU" smtClean="0"/>
              <a:t>ср 24.01.18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F56F-B46D-40A2-94D2-3576C646F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128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7FFE6-E702-4AB9-9FEE-6C26A88943F4}" type="datetimeFigureOut">
              <a:rPr lang="ru-RU" smtClean="0"/>
              <a:t>ср 24.01.18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4FBF56F-B46D-40A2-94D2-3576C646F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390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&#1089;&#1085;&#1077;&#1075;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277092"/>
            <a:ext cx="7766936" cy="1925782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по развитию речи в средней группе по теме: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Звуковая культура речи: Звук Ж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работы: Акименко Елена Александровна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ЧОУ «Начальная школа- Православный детский сад «Свято Никольский» г. Михайловска Ставропольского края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83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споем песенку маленького жучка.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2873" y="1939636"/>
            <a:ext cx="5112327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5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песенку большого толстого жука.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019" y="2196306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3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давайте поиграем в игру «Жуки»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794" y="2905919"/>
            <a:ext cx="664845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4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мы отдохнем и послушаем стихотворение «Почему поет букет?»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effectLst/>
              </a:rPr>
              <a:t>Жук в рубашке полосатой </a:t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>Прилетел играть к ребятам </a:t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>На цветок лиловый сел </a:t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>Песню звонкую запел </a:t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>Соку сладкого хлебнул </a:t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>В колокольчике уснул </a:t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>И попал в букет к Маринке </a:t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>И жужжит, жужжит в корзинке </a:t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>А Маринка не поймет, почему букет поет.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8" y="4973782"/>
            <a:ext cx="3047999" cy="18242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855" y="1233920"/>
            <a:ext cx="4008293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6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Хотите послушать рассказ о том, как жук заснул в колокольчике, попав к девочке, испугался? Я буду рассказывать а вы мне помогайте.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728" y="2160588"/>
            <a:ext cx="7190508" cy="412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1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 хорошо поработали. И я хочу порадовать вас загадками.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Лежал, лежал и в речку побежал. </a:t>
            </a:r>
            <a:r>
              <a:rPr lang="ru-RU" sz="2800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(Снег)</a:t>
            </a:r>
            <a:endParaRPr lang="ru-RU" sz="2800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53471" y="1690688"/>
            <a:ext cx="652374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4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слова со звуком Ж? Назовите их.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Шагаешь -  впереди лежит,</a:t>
            </a:r>
            <a:br>
              <a:rPr 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Оглянешься назад бежит (</a:t>
            </a:r>
            <a:r>
              <a:rPr lang="ru-RU" sz="2800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Дорога)</a:t>
            </a:r>
            <a:endParaRPr lang="ru-RU" sz="2800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40696"/>
            <a:ext cx="2883149" cy="435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018" y="1787236"/>
            <a:ext cx="7176655" cy="49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4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Запомните загадки и загадайте их дома родителям.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5127" y="1704110"/>
            <a:ext cx="8672946" cy="450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7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Сидел язычок в домике. Слышит, кто то поет песенку: Ж-Ж-Ж-Ж.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- Я не умею так петь огорчился Язычок.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5782" y="2160587"/>
            <a:ext cx="6040582" cy="421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5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знаю песню листьев,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5853" y="1440874"/>
            <a:ext cx="7438038" cy="486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1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гуся,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5564" y="1551709"/>
            <a:ext cx="5708072" cy="46252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999" y="675408"/>
            <a:ext cx="3650673" cy="34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2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змея.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4781" y="1437698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2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это новая песня совсем другая. Она звонкая: «Ж-ж-ж-ж».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Ж-ж-ж – это песенка жука. Она поется также как и песенка гуся (ш-ш-ш), но только с голосом. Песню жука поет даже горлышко. Приложите ладонь к горлу и спойте: «Ж-ж-ж». Что вы слышите?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2741" y="1881043"/>
            <a:ext cx="3833427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091" y="2406279"/>
            <a:ext cx="5618018" cy="394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3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приложите ладонь к горлу и спойте песню гуся. Поет горло?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311" y="1964170"/>
            <a:ext cx="6531088" cy="435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818" y="1496291"/>
            <a:ext cx="4059382" cy="459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4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научим язычок петь песенку жука. Откройте рот. Положите язычок на нижнюю губу. А теперь тихонько поднимите его кверху и спрячьте его за верхние зубы, чтобы кончик не выглядывал. Закройте рот.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2258291"/>
            <a:ext cx="3512127" cy="40870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358" y="1771650"/>
            <a:ext cx="3022023" cy="25301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413" y="3048000"/>
            <a:ext cx="3326823" cy="295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Отдохните немного. Давайте повторим. Как только спрячется язычок, далеко, за верхние зубы, сразу начитайте петь: «Ж-ж-ж-ж».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8509" y="1922607"/>
            <a:ext cx="529243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0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1180</TotalTime>
  <Words>226</Words>
  <Application>Microsoft Office PowerPoint</Application>
  <PresentationFormat>Широкоэкранный</PresentationFormat>
  <Paragraphs>20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Times New Roman</vt:lpstr>
      <vt:lpstr>Trebuchet MS</vt:lpstr>
      <vt:lpstr>Wingdings 3</vt:lpstr>
      <vt:lpstr>Аспект</vt:lpstr>
      <vt:lpstr> Занятие по развитию речи в средней группе по теме: Звуковая культура речи: Звук Ж </vt:lpstr>
      <vt:lpstr>Сидел язычок в домике. Слышит, кто то поет песенку: Ж-Ж-Ж-Ж. - - Я не умею так петь огорчился Язычок.</vt:lpstr>
      <vt:lpstr>Я знаю песню листьев,</vt:lpstr>
      <vt:lpstr>гуся,</vt:lpstr>
      <vt:lpstr>змея.</vt:lpstr>
      <vt:lpstr>Но это новая песня совсем другая. Она звонкая: «Ж-ж-ж-ж». Ж-ж-ж – это песенка жука. Она поется также как и песенка гуся (ш-ш-ш), но только с голосом. Песню жука поет даже горлышко. Приложите ладонь к горлу и спойте: «Ж-ж-ж». Что вы слышите?</vt:lpstr>
      <vt:lpstr>А теперь приложите ладонь к горлу и спойте песню гуся. Поет горло?</vt:lpstr>
      <vt:lpstr>Давайте научим язычок петь песенку жука. Откройте рот. Положите язычок на нижнюю губу. А теперь тихонько поднимите его кверху и спрячьте его за верхние зубы, чтобы кончик не выглядывал. Закройте рот. </vt:lpstr>
      <vt:lpstr>Отдохните немного. Давайте повторим. Как только спрячется язычок, далеко, за верхние зубы, сразу начитайте петь: «Ж-ж-ж-ж».</vt:lpstr>
      <vt:lpstr>Давайте споем песенку маленького жучка.</vt:lpstr>
      <vt:lpstr>А теперь песенку большого толстого жука.</vt:lpstr>
      <vt:lpstr>А теперь давайте поиграем в игру «Жуки»</vt:lpstr>
      <vt:lpstr>А теперь мы отдохнем и послушаем стихотворение «Почему поет букет?»</vt:lpstr>
      <vt:lpstr>Хотите послушать рассказ о том, как жук заснул в колокольчике, попав к девочке, испугался? Я буду рассказывать а вы мне помогайте.</vt:lpstr>
      <vt:lpstr>Вы хорошо поработали. И я хочу порадовать вас загадками. Лежал, лежал и в речку побежал. (Снег)</vt:lpstr>
      <vt:lpstr>Есть слова со звуком Ж? Назовите их. Шагаешь -  впереди лежит, Оглянешься назад бежит (Дорога)</vt:lpstr>
      <vt:lpstr>Запомните загадки и загадайте их дома родителям.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20</cp:revision>
  <dcterms:created xsi:type="dcterms:W3CDTF">2018-01-16T12:03:12Z</dcterms:created>
  <dcterms:modified xsi:type="dcterms:W3CDTF">2018-01-24T11:09:31Z</dcterms:modified>
</cp:coreProperties>
</file>