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Default Extension="mp3" ContentType="audio/unknown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notesMasterIdLst>
    <p:notesMasterId r:id="rId27"/>
  </p:notesMasterIdLst>
  <p:handoutMasterIdLst>
    <p:handoutMasterId r:id="rId28"/>
  </p:handoutMasterIdLst>
  <p:sldIdLst>
    <p:sldId id="275" r:id="rId2"/>
    <p:sldId id="256" r:id="rId3"/>
    <p:sldId id="258" r:id="rId4"/>
    <p:sldId id="274" r:id="rId5"/>
    <p:sldId id="260" r:id="rId6"/>
    <p:sldId id="273" r:id="rId7"/>
    <p:sldId id="277" r:id="rId8"/>
    <p:sldId id="293" r:id="rId9"/>
    <p:sldId id="259" r:id="rId10"/>
    <p:sldId id="290" r:id="rId11"/>
    <p:sldId id="269" r:id="rId12"/>
    <p:sldId id="272" r:id="rId13"/>
    <p:sldId id="268" r:id="rId14"/>
    <p:sldId id="261" r:id="rId15"/>
    <p:sldId id="271" r:id="rId16"/>
    <p:sldId id="278" r:id="rId17"/>
    <p:sldId id="279" r:id="rId18"/>
    <p:sldId id="280" r:id="rId19"/>
    <p:sldId id="281" r:id="rId20"/>
    <p:sldId id="282" r:id="rId21"/>
    <p:sldId id="283" r:id="rId22"/>
    <p:sldId id="284" r:id="rId23"/>
    <p:sldId id="285" r:id="rId24"/>
    <p:sldId id="287" r:id="rId25"/>
    <p:sldId id="288" r:id="rId26"/>
  </p:sldIdLst>
  <p:sldSz cx="9144000" cy="6858000" type="screen4x3"/>
  <p:notesSz cx="9144000" cy="6858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CC00"/>
    <a:srgbClr val="FF99CC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50" d="100"/>
          <a:sy n="50" d="100"/>
        </p:scale>
        <p:origin x="-1956" y="-48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5179484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508EB6A-6094-44C0-9694-7CADF859ECC5}" type="datetimeFigureOut">
              <a:rPr lang="ru-RU" smtClean="0"/>
              <a:pPr/>
              <a:t>01.02.2015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5179484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7390E1F-B13B-4AB6-8CAC-F2990AE251C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91846467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5179484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CEFB0ED-C9C1-48EA-AD83-A46C11906F73}" type="datetimeFigureOut">
              <a:rPr lang="ru-RU" smtClean="0"/>
              <a:pPr/>
              <a:t>01.02.2015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4350"/>
            <a:ext cx="3429000" cy="2571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5179484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A3E0930-0860-4D98-A90B-EBA2EA0FAE0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659635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257C8F1-AB81-4B23-8132-3B934DC4C977}" type="slidenum">
              <a:rPr lang="ru-RU"/>
              <a:pPr/>
              <a:t>6</a:t>
            </a:fld>
            <a:endParaRPr lang="ru-RU"/>
          </a:p>
        </p:txBody>
      </p:sp>
      <p:sp>
        <p:nvSpPr>
          <p:cNvPr id="686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86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01.02.2015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01.02.2015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01.02.2015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01.02.2015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01.02.2015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01.02.2015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01.02.2015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01.02.2015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01.02.2015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01.02.2015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01.02.2015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01.02.2015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hyperlink" Target="http://www.inshop24.ru/static/pimages/productimage-picture-00078719-92249_jpg_620x620_q85.jpg" TargetMode="External"/><Relationship Id="rId13" Type="http://schemas.openxmlformats.org/officeDocument/2006/relationships/hyperlink" Target="http://usiter.com/uploads/20120417/blini+hlebobulochnie+izdeliya+65143386716.jpg" TargetMode="External"/><Relationship Id="rId3" Type="http://schemas.openxmlformats.org/officeDocument/2006/relationships/hyperlink" Target="http://www.artleo.com/min/201203/19798.jpg" TargetMode="External"/><Relationship Id="rId7" Type="http://schemas.openxmlformats.org/officeDocument/2006/relationships/hyperlink" Target="http://mosuniopt.ru/d/92794/d/63264201_7.jpg" TargetMode="External"/><Relationship Id="rId12" Type="http://schemas.openxmlformats.org/officeDocument/2006/relationships/hyperlink" Target="http://www.marr.ru/_data/catalogue/0001411/kruasan-syr.jpg" TargetMode="External"/><Relationship Id="rId17" Type="http://schemas.openxmlformats.org/officeDocument/2006/relationships/hyperlink" Target="http://www.photorecept.ru/wp-content/uploads/2011/02/bulochki-zhavoronki-img.jpg" TargetMode="External"/><Relationship Id="rId2" Type="http://schemas.openxmlformats.org/officeDocument/2006/relationships/hyperlink" Target="http://www.megabook.ru/MObjects2/DATA4/otherfiles/rykunova2173.jpg" TargetMode="External"/><Relationship Id="rId16" Type="http://schemas.openxmlformats.org/officeDocument/2006/relationships/hyperlink" Target="http://gotovim-doma.ru/img/img0371_1.jpg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molokonadom.com/published/publicdata/MOLOKONA1/attachments/SC/products_pictures/809_enl.JPG" TargetMode="External"/><Relationship Id="rId11" Type="http://schemas.openxmlformats.org/officeDocument/2006/relationships/hyperlink" Target="http://sweetinfo.ru/data/tradeboard/4188/tradeboardJwzwtT_img.jpg" TargetMode="External"/><Relationship Id="rId5" Type="http://schemas.openxmlformats.org/officeDocument/2006/relationships/hyperlink" Target="http://i.doska.ru/images/2013-01-13/9270/Xn8PFUtm/1.th2.jpg" TargetMode="External"/><Relationship Id="rId15" Type="http://schemas.openxmlformats.org/officeDocument/2006/relationships/hyperlink" Target="http://usiter.com/uploads/20120417/pechene+domashnee+domashnyaya+vipechka+hlebobulochnie+izdeliya+vipechka+62930691367.jpg" TargetMode="External"/><Relationship Id="rId10" Type="http://schemas.openxmlformats.org/officeDocument/2006/relationships/hyperlink" Target="http://bm.img.com.ua/img/prikol/images/large/9/5/176759.jpg" TargetMode="External"/><Relationship Id="rId4" Type="http://schemas.openxmlformats.org/officeDocument/2006/relationships/hyperlink" Target="http://img.cliparto.com/pic/xl/183996/3226143-the-cow.jpg" TargetMode="External"/><Relationship Id="rId9" Type="http://schemas.openxmlformats.org/officeDocument/2006/relationships/hyperlink" Target="http://arstyle.org/uploads/posts/2010-01/1262694326_1194631677_083_004.jpg" TargetMode="External"/><Relationship Id="rId14" Type="http://schemas.openxmlformats.org/officeDocument/2006/relationships/hyperlink" Target="http://usiter.com/uploads/20120531/vatrushki+hlebobulochnie+izdeliya+eda+44196065888.jpg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7" Type="http://schemas.openxmlformats.org/officeDocument/2006/relationships/image" Target="../media/image9.png"/><Relationship Id="rId2" Type="http://schemas.openxmlformats.org/officeDocument/2006/relationships/slideLayout" Target="../slideLayouts/slideLayout7.xml"/><Relationship Id="rId1" Type="http://schemas.openxmlformats.org/officeDocument/2006/relationships/audio" Target="../media/media1.mp3"/><Relationship Id="rId6" Type="http://schemas.openxmlformats.org/officeDocument/2006/relationships/image" Target="../media/image8.jpeg"/><Relationship Id="rId5" Type="http://schemas.openxmlformats.org/officeDocument/2006/relationships/image" Target="../media/image7.png"/><Relationship Id="rId4" Type="http://schemas.microsoft.com/office/2007/relationships/media" Target="../media/media1.mp3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411760" y="26064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2411760" y="1181102"/>
            <a:ext cx="3888432" cy="1107996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lvl="0" algn="ctr"/>
            <a:r>
              <a:rPr lang="ru-RU" sz="66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П</a:t>
            </a:r>
            <a:r>
              <a:rPr lang="ru-RU" sz="54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олдник </a:t>
            </a:r>
            <a:endParaRPr lang="ru-RU" sz="5400" b="1" cap="all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214482" y="2874094"/>
            <a:ext cx="7233070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smtClean="0">
                <a:ln w="11430">
                  <a:solidFill>
                    <a:srgbClr val="002060"/>
                  </a:solidFill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Время </a:t>
            </a:r>
            <a:r>
              <a:rPr lang="ru-RU" sz="6000" b="1" cap="none" spc="50" dirty="0" smtClean="0">
                <a:ln w="11430">
                  <a:solidFill>
                    <a:srgbClr val="002060"/>
                  </a:solidFill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есть</a:t>
            </a:r>
            <a:r>
              <a:rPr lang="ru-RU" sz="5400" b="1" cap="none" spc="50" dirty="0" smtClean="0">
                <a:ln w="11430">
                  <a:solidFill>
                    <a:srgbClr val="002060"/>
                  </a:solidFill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булочки</a:t>
            </a:r>
            <a:endParaRPr lang="ru-RU" sz="5400" b="1" cap="none" spc="50" dirty="0">
              <a:ln w="11430">
                <a:solidFill>
                  <a:srgbClr val="002060"/>
                </a:solidFill>
              </a:ln>
              <a:solidFill>
                <a:schemeClr val="accent2">
                  <a:lumMod val="75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259587" y="5661248"/>
            <a:ext cx="7521610" cy="78688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r">
              <a:lnSpc>
                <a:spcPct val="115000"/>
              </a:lnSpc>
              <a:spcAft>
                <a:spcPts val="1000"/>
              </a:spcAft>
            </a:pPr>
            <a:r>
              <a:rPr lang="ru-RU" sz="16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rial Black" pitchFamily="34" charset="0"/>
              </a:rPr>
              <a:t>Подготовила воспитатель </a:t>
            </a:r>
            <a:r>
              <a:rPr lang="en-US" sz="16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rial Black" pitchFamily="34" charset="0"/>
              </a:rPr>
              <a:t>I</a:t>
            </a:r>
            <a:r>
              <a:rPr lang="ru-RU" sz="16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ru-RU" sz="16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rial Black" pitchFamily="34" charset="0"/>
              </a:rPr>
              <a:t>квалификационной категории </a:t>
            </a:r>
            <a:endParaRPr lang="ru-RU" sz="1600" b="1" dirty="0" smtClean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Arial Black" pitchFamily="34" charset="0"/>
            </a:endParaRPr>
          </a:p>
          <a:p>
            <a:pPr algn="r">
              <a:lnSpc>
                <a:spcPct val="115000"/>
              </a:lnSpc>
              <a:spcAft>
                <a:spcPts val="1000"/>
              </a:spcAft>
            </a:pPr>
            <a:r>
              <a:rPr lang="ru-RU" sz="16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rial Black" pitchFamily="34" charset="0"/>
              </a:rPr>
              <a:t>МБДОУ </a:t>
            </a:r>
            <a:r>
              <a:rPr lang="ru-RU" sz="16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rial Black" pitchFamily="34" charset="0"/>
              </a:rPr>
              <a:t>д/с №1 СП «Лукоморье» Чеканова Наталья Георгиевна</a:t>
            </a:r>
          </a:p>
        </p:txBody>
      </p:sp>
    </p:spTree>
    <p:extLst>
      <p:ext uri="{BB962C8B-B14F-4D97-AF65-F5344CB8AC3E}">
        <p14:creationId xmlns:p14="http://schemas.microsoft.com/office/powerpoint/2010/main" xmlns="" val="38280353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8" name="Picture 12" descr="печенье домашнее, домашняя выпечка, хлебобулочные изделия, выпечка,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68507" y="404664"/>
            <a:ext cx="7106583" cy="47525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 Box 3"/>
          <p:cNvSpPr txBox="1">
            <a:spLocks noChangeArrowheads="1"/>
          </p:cNvSpPr>
          <p:nvPr/>
        </p:nvSpPr>
        <p:spPr bwMode="auto">
          <a:xfrm>
            <a:off x="2676788" y="5252509"/>
            <a:ext cx="3583033" cy="11079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ru-RU" sz="6600" b="1" dirty="0" smtClean="0">
                <a:solidFill>
                  <a:srgbClr val="FF0000"/>
                </a:solidFill>
              </a:rPr>
              <a:t>печенье</a:t>
            </a:r>
            <a:endParaRPr lang="uk-UA" sz="6600" b="1" dirty="0">
              <a:solidFill>
                <a:srgbClr val="FF33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680599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4"/>
          <p:cNvSpPr>
            <a:spLocks noChangeArrowheads="1"/>
          </p:cNvSpPr>
          <p:nvPr/>
        </p:nvSpPr>
        <p:spPr bwMode="auto">
          <a:xfrm>
            <a:off x="457200" y="1752600"/>
            <a:ext cx="8458200" cy="472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45059" name="Rectangle 5"/>
          <p:cNvSpPr>
            <a:spLocks noChangeArrowheads="1"/>
          </p:cNvSpPr>
          <p:nvPr/>
        </p:nvSpPr>
        <p:spPr bwMode="auto">
          <a:xfrm>
            <a:off x="457200" y="1905000"/>
            <a:ext cx="8458200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endParaRPr lang="ru-RU"/>
          </a:p>
        </p:txBody>
      </p:sp>
      <p:sp>
        <p:nvSpPr>
          <p:cNvPr id="45060" name="Rectangle 6"/>
          <p:cNvSpPr>
            <a:spLocks noGrp="1" noChangeArrowheads="1"/>
          </p:cNvSpPr>
          <p:nvPr>
            <p:ph type="title"/>
          </p:nvPr>
        </p:nvSpPr>
        <p:spPr>
          <a:xfrm>
            <a:off x="20320000" y="15240000"/>
            <a:ext cx="7772400" cy="1143000"/>
          </a:xfrm>
        </p:spPr>
        <p:txBody>
          <a:bodyPr/>
          <a:lstStyle/>
          <a:p>
            <a:pPr eaLnBrk="1" hangingPunct="1"/>
            <a:r>
              <a:rPr lang="ru-RU" smtClean="0"/>
              <a:t>Баранки</a:t>
            </a: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403648" y="692696"/>
            <a:ext cx="3881005" cy="3893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 bwMode="auto">
          <a:xfrm rot="20636922">
            <a:off x="3528801" y="4245383"/>
            <a:ext cx="2740018" cy="14758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4" name="Picture 4"/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 bwMode="auto">
          <a:xfrm rot="8897124">
            <a:off x="5487105" y="4668474"/>
            <a:ext cx="2483421" cy="14537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5" name="Picture 5"/>
          <p:cNvPicPr>
            <a:picLocks noChangeAspect="1" noChangeArrowheads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 bwMode="auto">
          <a:xfrm rot="1566059">
            <a:off x="6017621" y="2863697"/>
            <a:ext cx="2666729" cy="14081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Text Box 3"/>
          <p:cNvSpPr txBox="1">
            <a:spLocks noChangeArrowheads="1"/>
          </p:cNvSpPr>
          <p:nvPr/>
        </p:nvSpPr>
        <p:spPr bwMode="auto">
          <a:xfrm>
            <a:off x="990689" y="5579648"/>
            <a:ext cx="4512774" cy="11079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ru-RU" sz="6600" b="1" dirty="0" err="1" smtClean="0">
                <a:solidFill>
                  <a:srgbClr val="FF0000"/>
                </a:solidFill>
              </a:rPr>
              <a:t>круассаны</a:t>
            </a:r>
            <a:endParaRPr lang="uk-UA" sz="6600" b="1" dirty="0">
              <a:solidFill>
                <a:srgbClr val="FF33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ahoma" pitchFamily="34" charset="0"/>
            </a:endParaRPr>
          </a:p>
        </p:txBody>
      </p:sp>
      <p:sp>
        <p:nvSpPr>
          <p:cNvPr id="13" name="Text Box 3"/>
          <p:cNvSpPr txBox="1">
            <a:spLocks noChangeArrowheads="1"/>
          </p:cNvSpPr>
          <p:nvPr/>
        </p:nvSpPr>
        <p:spPr bwMode="auto">
          <a:xfrm>
            <a:off x="4883034" y="404664"/>
            <a:ext cx="2723823" cy="11079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ru-RU" sz="6600" b="1" dirty="0" smtClean="0">
                <a:solidFill>
                  <a:srgbClr val="FF0000"/>
                </a:solidFill>
              </a:rPr>
              <a:t>сушки</a:t>
            </a:r>
            <a:endParaRPr lang="uk-UA" sz="6600" b="1" dirty="0">
              <a:solidFill>
                <a:srgbClr val="FF33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337721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4"/>
          <p:cNvSpPr>
            <a:spLocks noGrp="1" noChangeArrowheads="1"/>
          </p:cNvSpPr>
          <p:nvPr>
            <p:ph type="title"/>
          </p:nvPr>
        </p:nvSpPr>
        <p:spPr>
          <a:xfrm>
            <a:off x="20320000" y="15240000"/>
            <a:ext cx="7772400" cy="1143000"/>
          </a:xfrm>
        </p:spPr>
        <p:txBody>
          <a:bodyPr/>
          <a:lstStyle/>
          <a:p>
            <a:pPr eaLnBrk="1" hangingPunct="1"/>
            <a:r>
              <a:rPr lang="ru-RU" smtClean="0"/>
              <a:t>Оладьи</a:t>
            </a:r>
          </a:p>
        </p:txBody>
      </p:sp>
      <p:grpSp>
        <p:nvGrpSpPr>
          <p:cNvPr id="3" name="Group 9"/>
          <p:cNvGrpSpPr>
            <a:grpSpLocks/>
          </p:cNvGrpSpPr>
          <p:nvPr/>
        </p:nvGrpSpPr>
        <p:grpSpPr bwMode="auto">
          <a:xfrm>
            <a:off x="4572000" y="1628775"/>
            <a:ext cx="4392613" cy="4878388"/>
            <a:chOff x="2880" y="1026"/>
            <a:chExt cx="2767" cy="3073"/>
          </a:xfrm>
        </p:grpSpPr>
        <p:pic>
          <p:nvPicPr>
            <p:cNvPr id="49157" name="Picture 6" descr="0_6eaf_71d938b1_XL"/>
            <p:cNvPicPr>
              <a:picLocks noChangeAspect="1" noChangeArrowheads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80" y="2024"/>
              <a:ext cx="2767" cy="20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45415" name="Text Box 7"/>
            <p:cNvSpPr txBox="1">
              <a:spLocks noChangeArrowheads="1"/>
            </p:cNvSpPr>
            <p:nvPr/>
          </p:nvSpPr>
          <p:spPr bwMode="auto">
            <a:xfrm>
              <a:off x="3651" y="1026"/>
              <a:ext cx="1872" cy="6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 eaLnBrk="1" hangingPunct="1">
                <a:spcBef>
                  <a:spcPct val="50000"/>
                </a:spcBef>
                <a:defRPr/>
              </a:pPr>
              <a:r>
                <a:rPr lang="ru-RU" sz="6600" b="1" dirty="0">
                  <a:solidFill>
                    <a:srgbClr val="FF0000"/>
                  </a:solidFill>
                </a:rPr>
                <a:t>блины</a:t>
              </a:r>
              <a:endParaRPr lang="uk-UA" sz="6600" b="1" dirty="0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endParaRPr>
            </a:p>
          </p:txBody>
        </p:sp>
      </p:grp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3528" y="476672"/>
            <a:ext cx="4078287" cy="3060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83568" y="3790690"/>
            <a:ext cx="3119765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6600" b="1" dirty="0" smtClean="0">
                <a:solidFill>
                  <a:srgbClr val="FF0000"/>
                </a:solidFill>
              </a:rPr>
              <a:t>оладьи</a:t>
            </a:r>
            <a:endParaRPr lang="ru-RU" sz="66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725462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Text Box 7"/>
          <p:cNvSpPr txBox="1">
            <a:spLocks noChangeArrowheads="1"/>
          </p:cNvSpPr>
          <p:nvPr/>
        </p:nvSpPr>
        <p:spPr bwMode="auto">
          <a:xfrm>
            <a:off x="555625" y="5507038"/>
            <a:ext cx="1841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48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4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48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48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48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ru-RU" sz="1800"/>
          </a:p>
        </p:txBody>
      </p:sp>
      <p:pic>
        <p:nvPicPr>
          <p:cNvPr id="8194" name="Picture 2" descr="Хлебобулочные изделия - Часть 1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 bwMode="auto">
          <a:xfrm>
            <a:off x="4932040" y="404664"/>
            <a:ext cx="3600400" cy="42406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Хлебобулочные изделия - Часть 1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 bwMode="auto">
          <a:xfrm>
            <a:off x="269874" y="1538817"/>
            <a:ext cx="3933825" cy="43349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8"/>
          <p:cNvSpPr>
            <a:spLocks noChangeArrowheads="1"/>
          </p:cNvSpPr>
          <p:nvPr/>
        </p:nvSpPr>
        <p:spPr bwMode="auto">
          <a:xfrm>
            <a:off x="675804" y="188640"/>
            <a:ext cx="3178175" cy="1108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ru-RU" sz="6600" b="1" dirty="0" smtClean="0">
                <a:solidFill>
                  <a:srgbClr val="FF0000"/>
                </a:solidFill>
              </a:rPr>
              <a:t>рулеты</a:t>
            </a:r>
            <a:endParaRPr lang="ru-RU" sz="6600" b="1" dirty="0">
              <a:solidFill>
                <a:srgbClr val="FF0000"/>
              </a:solidFill>
            </a:endParaRPr>
          </a:p>
        </p:txBody>
      </p:sp>
      <p:sp>
        <p:nvSpPr>
          <p:cNvPr id="11" name="Rectangle 8"/>
          <p:cNvSpPr>
            <a:spLocks noChangeArrowheads="1"/>
          </p:cNvSpPr>
          <p:nvPr/>
        </p:nvSpPr>
        <p:spPr bwMode="auto">
          <a:xfrm>
            <a:off x="5143152" y="4953000"/>
            <a:ext cx="3627916" cy="11079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ru-RU" sz="6600" b="1" dirty="0" smtClean="0">
                <a:solidFill>
                  <a:srgbClr val="FF0000"/>
                </a:solidFill>
              </a:rPr>
              <a:t>пряники</a:t>
            </a:r>
            <a:endParaRPr lang="ru-RU" sz="66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5404745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8"/>
          <p:cNvGrpSpPr>
            <a:grpSpLocks/>
          </p:cNvGrpSpPr>
          <p:nvPr/>
        </p:nvGrpSpPr>
        <p:grpSpPr bwMode="auto">
          <a:xfrm>
            <a:off x="3779838" y="3141663"/>
            <a:ext cx="5364162" cy="3282950"/>
            <a:chOff x="2381" y="2160"/>
            <a:chExt cx="3379" cy="2068"/>
          </a:xfrm>
        </p:grpSpPr>
        <p:sp>
          <p:nvSpPr>
            <p:cNvPr id="35847" name="Text Box 2"/>
            <p:cNvSpPr txBox="1">
              <a:spLocks noChangeArrowheads="1"/>
            </p:cNvSpPr>
            <p:nvPr/>
          </p:nvSpPr>
          <p:spPr bwMode="auto">
            <a:xfrm>
              <a:off x="2653" y="3748"/>
              <a:ext cx="1859" cy="4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48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4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48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48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48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8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8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8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8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/>
              <a:r>
                <a:rPr lang="ru-RU" sz="4400" b="1">
                  <a:solidFill>
                    <a:srgbClr val="FF0000"/>
                  </a:solidFill>
                </a:rPr>
                <a:t>батон</a:t>
              </a:r>
            </a:p>
          </p:txBody>
        </p:sp>
        <p:pic>
          <p:nvPicPr>
            <p:cNvPr id="35848" name="Picture 3" descr="батон"/>
            <p:cNvPicPr>
              <a:picLocks noChangeAspect="1" noChangeArrowheads="1"/>
            </p:cNvPicPr>
            <p:nvPr/>
          </p:nvPicPr>
          <p:blipFill>
            <a:blip r:embed="rId2" cstate="email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r="7469" b="8618"/>
            <a:stretch>
              <a:fillRect/>
            </a:stretch>
          </p:blipFill>
          <p:spPr bwMode="auto">
            <a:xfrm>
              <a:off x="2381" y="2160"/>
              <a:ext cx="3379" cy="16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35843" name="Rectangle 4"/>
          <p:cNvSpPr>
            <a:spLocks noGrp="1" noChangeArrowheads="1"/>
          </p:cNvSpPr>
          <p:nvPr>
            <p:ph type="title"/>
          </p:nvPr>
        </p:nvSpPr>
        <p:spPr>
          <a:xfrm>
            <a:off x="20320000" y="15240000"/>
            <a:ext cx="7772400" cy="1143000"/>
          </a:xfrm>
        </p:spPr>
        <p:txBody>
          <a:bodyPr/>
          <a:lstStyle/>
          <a:p>
            <a:pPr eaLnBrk="1" hangingPunct="1"/>
            <a:r>
              <a:rPr lang="ru-RU" smtClean="0"/>
              <a:t>Батон</a:t>
            </a:r>
          </a:p>
        </p:txBody>
      </p:sp>
      <p:grpSp>
        <p:nvGrpSpPr>
          <p:cNvPr id="3" name="Group 7"/>
          <p:cNvGrpSpPr>
            <a:grpSpLocks/>
          </p:cNvGrpSpPr>
          <p:nvPr/>
        </p:nvGrpSpPr>
        <p:grpSpPr bwMode="auto">
          <a:xfrm>
            <a:off x="611188" y="188913"/>
            <a:ext cx="4476750" cy="3930650"/>
            <a:chOff x="385" y="119"/>
            <a:chExt cx="2820" cy="2476"/>
          </a:xfrm>
        </p:grpSpPr>
        <p:pic>
          <p:nvPicPr>
            <p:cNvPr id="35845" name="Picture 5" descr="Bread3"/>
            <p:cNvPicPr>
              <a:picLocks noChangeAspect="1" noChangeArrowheads="1"/>
            </p:cNvPicPr>
            <p:nvPr/>
          </p:nvPicPr>
          <p:blipFill>
            <a:blip r:embed="rId3" cstate="email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5" y="119"/>
              <a:ext cx="2820" cy="20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5846" name="Rectangle 6"/>
            <p:cNvSpPr>
              <a:spLocks noChangeArrowheads="1"/>
            </p:cNvSpPr>
            <p:nvPr/>
          </p:nvSpPr>
          <p:spPr bwMode="auto">
            <a:xfrm>
              <a:off x="385" y="2115"/>
              <a:ext cx="1950" cy="4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eaLnBrk="1" hangingPunct="1"/>
              <a:r>
                <a:rPr lang="uk-UA" sz="4400" b="1">
                  <a:solidFill>
                    <a:srgbClr val="FF0000"/>
                  </a:solidFill>
                </a:rPr>
                <a:t>плетёнка</a:t>
              </a:r>
              <a:endParaRPr lang="ru-RU" sz="4400" b="1">
                <a:solidFill>
                  <a:srgbClr val="FF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xmlns="" val="216852726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387" name="Text Box 3"/>
          <p:cNvSpPr txBox="1">
            <a:spLocks noChangeArrowheads="1"/>
          </p:cNvSpPr>
          <p:nvPr/>
        </p:nvSpPr>
        <p:spPr bwMode="auto">
          <a:xfrm>
            <a:off x="2414696" y="5252509"/>
            <a:ext cx="4107215" cy="11079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ru-RU" sz="6600" b="1" dirty="0">
                <a:solidFill>
                  <a:srgbClr val="FF0000"/>
                </a:solidFill>
              </a:rPr>
              <a:t>ватрушки</a:t>
            </a:r>
            <a:endParaRPr lang="uk-UA" sz="6600" b="1" dirty="0">
              <a:solidFill>
                <a:srgbClr val="FF33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ahoma" pitchFamily="34" charset="0"/>
            </a:endParaRPr>
          </a:p>
        </p:txBody>
      </p:sp>
      <p:sp>
        <p:nvSpPr>
          <p:cNvPr id="48131" name="Rectangle 4"/>
          <p:cNvSpPr>
            <a:spLocks noGrp="1" noChangeArrowheads="1"/>
          </p:cNvSpPr>
          <p:nvPr>
            <p:ph type="title"/>
          </p:nvPr>
        </p:nvSpPr>
        <p:spPr>
          <a:xfrm>
            <a:off x="20320000" y="15240000"/>
            <a:ext cx="7772400" cy="1143000"/>
          </a:xfrm>
        </p:spPr>
        <p:txBody>
          <a:bodyPr/>
          <a:lstStyle/>
          <a:p>
            <a:pPr eaLnBrk="1" hangingPunct="1"/>
            <a:r>
              <a:rPr lang="ru-RU" smtClean="0"/>
              <a:t>Ватрушки</a:t>
            </a: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99592" y="333879"/>
            <a:ext cx="7416824" cy="49186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21864960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Жаворонки (постные булочки)"/>
          <p:cNvPicPr/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39552" y="213546"/>
            <a:ext cx="8119156" cy="56166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971600" y="5877272"/>
            <a:ext cx="748883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/>
              <a:t>Таких </a:t>
            </a:r>
            <a:r>
              <a:rPr lang="ru-RU" sz="2400" b="1" i="1" u="sng" dirty="0" smtClean="0">
                <a:solidFill>
                  <a:schemeClr val="accent1">
                    <a:lumMod val="75000"/>
                  </a:schemeClr>
                </a:solidFill>
              </a:rPr>
              <a:t>ЖАВОРОНКОВ</a:t>
            </a:r>
            <a:r>
              <a:rPr lang="ru-RU" sz="2400" dirty="0" smtClean="0"/>
              <a:t> </a:t>
            </a:r>
            <a:r>
              <a:rPr lang="ru-RU" sz="2400" dirty="0"/>
              <a:t>пекут на день памяти </a:t>
            </a:r>
            <a:endParaRPr lang="ru-RU" sz="2400" dirty="0" smtClean="0"/>
          </a:p>
          <a:p>
            <a:pPr algn="ctr"/>
            <a:r>
              <a:rPr lang="ru-RU" sz="2400" dirty="0" smtClean="0"/>
              <a:t>40 </a:t>
            </a:r>
            <a:r>
              <a:rPr lang="ru-RU" sz="2400" dirty="0"/>
              <a:t>мучеников </a:t>
            </a:r>
            <a:r>
              <a:rPr lang="ru-RU" sz="2400" dirty="0" err="1"/>
              <a:t>Севастийских</a:t>
            </a:r>
            <a:r>
              <a:rPr lang="ru-RU" sz="2400" dirty="0"/>
              <a:t> (22 марта)</a:t>
            </a:r>
          </a:p>
        </p:txBody>
      </p:sp>
    </p:spTree>
    <p:extLst>
      <p:ext uri="{BB962C8B-B14F-4D97-AF65-F5344CB8AC3E}">
        <p14:creationId xmlns:p14="http://schemas.microsoft.com/office/powerpoint/2010/main" xmlns="" val="3619631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Жаворонки (постные булочки)"/>
          <p:cNvPicPr/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81096" y="404664"/>
            <a:ext cx="8195360" cy="61206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354298" y="5463137"/>
            <a:ext cx="2535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8062193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2162" y="439908"/>
            <a:ext cx="8404758" cy="55813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3563764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61148" y="260648"/>
            <a:ext cx="8240960" cy="54726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55576" y="5877272"/>
            <a:ext cx="8040687" cy="493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8655739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995935" y="3645024"/>
            <a:ext cx="2535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1062082" y="2629361"/>
            <a:ext cx="7233070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smtClean="0">
                <a:ln w="11430">
                  <a:solidFill>
                    <a:srgbClr val="002060"/>
                  </a:solidFill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Время </a:t>
            </a:r>
            <a:r>
              <a:rPr lang="ru-RU" sz="6000" b="1" cap="none" spc="50" dirty="0" smtClean="0">
                <a:ln w="11430">
                  <a:solidFill>
                    <a:srgbClr val="002060"/>
                  </a:solidFill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есть</a:t>
            </a:r>
            <a:r>
              <a:rPr lang="ru-RU" sz="5400" b="1" cap="none" spc="50" dirty="0" smtClean="0">
                <a:ln w="11430">
                  <a:solidFill>
                    <a:srgbClr val="002060"/>
                  </a:solidFill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булочки</a:t>
            </a:r>
            <a:endParaRPr lang="ru-RU" sz="5400" b="1" cap="none" spc="50" dirty="0">
              <a:ln w="11430">
                <a:solidFill>
                  <a:srgbClr val="002060"/>
                </a:solidFill>
              </a:ln>
              <a:solidFill>
                <a:schemeClr val="accent2">
                  <a:lumMod val="75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2305315" y="692696"/>
            <a:ext cx="3888432" cy="1107996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lvl="0" algn="ctr"/>
            <a:r>
              <a:rPr lang="ru-RU" sz="66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П</a:t>
            </a:r>
            <a:r>
              <a:rPr lang="ru-RU" sz="54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олдник </a:t>
            </a:r>
            <a:endParaRPr lang="ru-RU" sz="5400" b="1" cap="all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484900" y="3985958"/>
            <a:ext cx="2058490" cy="19633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203213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80600" y="404664"/>
            <a:ext cx="8110685" cy="57461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491570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01001" y="212992"/>
            <a:ext cx="8312725" cy="55202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71600" y="5733256"/>
            <a:ext cx="7724775" cy="768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1535497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80600" y="275154"/>
            <a:ext cx="8002251" cy="53140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773330" y="5949280"/>
            <a:ext cx="792088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Сделать глазки из изюма (разрезать изюминку на несколько частей).</a:t>
            </a:r>
          </a:p>
        </p:txBody>
      </p:sp>
    </p:spTree>
    <p:extLst>
      <p:ext uri="{BB962C8B-B14F-4D97-AF65-F5344CB8AC3E}">
        <p14:creationId xmlns:p14="http://schemas.microsoft.com/office/powerpoint/2010/main" xmlns="" val="11707243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 bwMode="auto">
          <a:xfrm>
            <a:off x="934636" y="836712"/>
            <a:ext cx="7210192" cy="41044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2411760" y="5157192"/>
            <a:ext cx="384752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жаворонок</a:t>
            </a:r>
            <a:endParaRPr lang="ru-RU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109257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99592" y="3206320"/>
            <a:ext cx="7414592" cy="1045840"/>
          </a:xfrm>
          <a:prstGeom prst="rect">
            <a:avLst/>
          </a:prstGeom>
          <a:noFill/>
          <a:scene3d>
            <a:camera prst="orthographicFront"/>
            <a:lightRig rig="threePt" dir="t"/>
          </a:scene3d>
        </p:spPr>
        <p:txBody>
          <a:bodyPr spcFirstLastPara="1">
            <a:prstTxWarp prst="textArchUp">
              <a:avLst>
                <a:gd name="adj" fmla="val 10905017"/>
              </a:avLst>
            </a:prstTxWarp>
            <a:spAutoFit/>
          </a:bodyPr>
          <a:lstStyle/>
          <a:p>
            <a:pPr algn="ctr">
              <a:defRPr/>
            </a:pPr>
            <a:r>
              <a:rPr lang="ru-RU" sz="9600" b="1" dirty="0">
                <a:ln w="635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Молодцы !</a:t>
            </a:r>
          </a:p>
        </p:txBody>
      </p:sp>
      <p:pic>
        <p:nvPicPr>
          <p:cNvPr id="3" name="Рисунок 4" descr="солнышко.gif"/>
          <p:cNvPicPr>
            <a:picLocks noChangeAspect="1"/>
          </p:cNvPicPr>
          <p:nvPr/>
        </p:nvPicPr>
        <p:blipFill>
          <a:blip r:embed="rId2" cstate="email">
            <a:lum bright="10000" contrast="30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1624" t="14706" r="11624" b="5882"/>
          <a:stretch>
            <a:fillRect/>
          </a:stretch>
        </p:blipFill>
        <p:spPr bwMode="auto">
          <a:xfrm rot="20522182" flipH="1">
            <a:off x="1582442" y="251202"/>
            <a:ext cx="1847514" cy="19184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 descr="C:\Users\Ольга\Desktop\вишня.jpe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851920" y="4221088"/>
            <a:ext cx="1873686" cy="20347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61627636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500"/>
                            </p:stCondLst>
                            <p:childTnLst>
                              <p:par>
                                <p:cTn id="24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5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7584" y="188640"/>
            <a:ext cx="7200799" cy="1008112"/>
          </a:xfrm>
          <a:effectLst/>
        </p:spPr>
        <p:txBody>
          <a:bodyPr/>
          <a:lstStyle/>
          <a:p>
            <a:pPr algn="l"/>
            <a:r>
              <a:rPr lang="ru-RU" dirty="0" smtClean="0"/>
              <a:t>Источники ресурсов: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3"/>
          </p:nvPr>
        </p:nvSpPr>
        <p:spPr>
          <a:xfrm>
            <a:off x="395536" y="1412776"/>
            <a:ext cx="8280920" cy="5256584"/>
          </a:xfrm>
        </p:spPr>
        <p:txBody>
          <a:bodyPr>
            <a:normAutofit fontScale="55000" lnSpcReduction="20000"/>
          </a:bodyPr>
          <a:lstStyle/>
          <a:p>
            <a:r>
              <a:rPr lang="ru-RU" dirty="0" smtClean="0"/>
              <a:t>Девочка полдничает</a:t>
            </a:r>
            <a:r>
              <a:rPr lang="en-US" u="sng" dirty="0" smtClean="0">
                <a:hlinkClick r:id="rId2"/>
              </a:rPr>
              <a:t>http</a:t>
            </a:r>
            <a:r>
              <a:rPr lang="ru-RU" u="sng" dirty="0" smtClean="0">
                <a:hlinkClick r:id="rId2"/>
              </a:rPr>
              <a:t>://</a:t>
            </a:r>
            <a:r>
              <a:rPr lang="en-US" u="sng" dirty="0" smtClean="0">
                <a:hlinkClick r:id="rId2"/>
              </a:rPr>
              <a:t>www</a:t>
            </a:r>
            <a:r>
              <a:rPr lang="ru-RU" u="sng" dirty="0" smtClean="0">
                <a:hlinkClick r:id="rId2"/>
              </a:rPr>
              <a:t>.</a:t>
            </a:r>
            <a:r>
              <a:rPr lang="en-US" u="sng" dirty="0" err="1" smtClean="0">
                <a:hlinkClick r:id="rId2"/>
              </a:rPr>
              <a:t>megabook</a:t>
            </a:r>
            <a:r>
              <a:rPr lang="ru-RU" u="sng" dirty="0" smtClean="0">
                <a:hlinkClick r:id="rId2"/>
              </a:rPr>
              <a:t>.</a:t>
            </a:r>
            <a:r>
              <a:rPr lang="en-US" u="sng" dirty="0" err="1" smtClean="0">
                <a:hlinkClick r:id="rId2"/>
              </a:rPr>
              <a:t>ru</a:t>
            </a:r>
            <a:r>
              <a:rPr lang="ru-RU" u="sng" dirty="0" smtClean="0">
                <a:hlinkClick r:id="rId2"/>
              </a:rPr>
              <a:t>/</a:t>
            </a:r>
            <a:r>
              <a:rPr lang="en-US" u="sng" dirty="0" err="1" smtClean="0">
                <a:hlinkClick r:id="rId2"/>
              </a:rPr>
              <a:t>MObjects</a:t>
            </a:r>
            <a:r>
              <a:rPr lang="ru-RU" u="sng" dirty="0" smtClean="0">
                <a:hlinkClick r:id="rId2"/>
              </a:rPr>
              <a:t>2/</a:t>
            </a:r>
            <a:r>
              <a:rPr lang="en-US" u="sng" dirty="0" smtClean="0">
                <a:hlinkClick r:id="rId2"/>
              </a:rPr>
              <a:t>DATA</a:t>
            </a:r>
            <a:r>
              <a:rPr lang="ru-RU" u="sng" dirty="0" smtClean="0">
                <a:hlinkClick r:id="rId2"/>
              </a:rPr>
              <a:t>4/</a:t>
            </a:r>
            <a:r>
              <a:rPr lang="en-US" u="sng" dirty="0" err="1" smtClean="0">
                <a:hlinkClick r:id="rId2"/>
              </a:rPr>
              <a:t>otherfiles</a:t>
            </a:r>
            <a:r>
              <a:rPr lang="ru-RU" u="sng" dirty="0" smtClean="0">
                <a:hlinkClick r:id="rId2"/>
              </a:rPr>
              <a:t>/</a:t>
            </a:r>
            <a:r>
              <a:rPr lang="en-US" u="sng" dirty="0" err="1" smtClean="0">
                <a:hlinkClick r:id="rId2"/>
              </a:rPr>
              <a:t>rykunova</a:t>
            </a:r>
            <a:r>
              <a:rPr lang="ru-RU" u="sng" dirty="0" smtClean="0">
                <a:hlinkClick r:id="rId2"/>
              </a:rPr>
              <a:t>2173.</a:t>
            </a:r>
            <a:r>
              <a:rPr lang="en-US" u="sng" dirty="0" smtClean="0">
                <a:hlinkClick r:id="rId2"/>
              </a:rPr>
              <a:t>jpg</a:t>
            </a:r>
            <a:endParaRPr lang="ru-RU" u="sng" dirty="0" smtClean="0"/>
          </a:p>
          <a:p>
            <a:r>
              <a:rPr lang="ru-RU" dirty="0" smtClean="0"/>
              <a:t>Девочка, кувшин с молоком </a:t>
            </a:r>
            <a:r>
              <a:rPr lang="ru-RU" sz="2400" u="sng" dirty="0">
                <a:solidFill>
                  <a:srgbClr val="0000FF"/>
                </a:solidFill>
                <a:latin typeface="Arial"/>
                <a:ea typeface="Calibri"/>
                <a:cs typeface="Times New Roman"/>
                <a:hlinkClick r:id="rId3"/>
              </a:rPr>
              <a:t>http://www.artleo.com/min/201203/19798.jpg</a:t>
            </a:r>
            <a:endParaRPr lang="ru-RU" u="sng" dirty="0" smtClean="0"/>
          </a:p>
          <a:p>
            <a:r>
              <a:rPr lang="ru-RU" dirty="0" smtClean="0"/>
              <a:t>Корова </a:t>
            </a:r>
            <a:r>
              <a:rPr lang="ru-RU" u="sng" dirty="0">
                <a:hlinkClick r:id="rId4"/>
              </a:rPr>
              <a:t>http://</a:t>
            </a:r>
            <a:r>
              <a:rPr lang="ru-RU" u="sng" dirty="0" smtClean="0">
                <a:hlinkClick r:id="rId4"/>
              </a:rPr>
              <a:t>img.cliparto.com/pic/xl/183996/3226143-the-cow.jpg</a:t>
            </a:r>
            <a:endParaRPr lang="ru-RU" u="sng" dirty="0" smtClean="0"/>
          </a:p>
          <a:p>
            <a:r>
              <a:rPr lang="ru-RU" dirty="0" smtClean="0"/>
              <a:t>Кувшин с молоком </a:t>
            </a:r>
            <a:r>
              <a:rPr lang="ru-RU" u="sng" dirty="0" smtClean="0">
                <a:hlinkClick r:id="rId5"/>
              </a:rPr>
              <a:t>http</a:t>
            </a:r>
            <a:r>
              <a:rPr lang="ru-RU" u="sng" dirty="0">
                <a:hlinkClick r:id="rId5"/>
              </a:rPr>
              <a:t>://</a:t>
            </a:r>
            <a:r>
              <a:rPr lang="ru-RU" u="sng" dirty="0" smtClean="0">
                <a:hlinkClick r:id="rId5"/>
              </a:rPr>
              <a:t>i.doska.ru/images/2013-01-13/9270/Xn8PFUtm/1.th2.jpg</a:t>
            </a:r>
            <a:endParaRPr lang="ru-RU" u="sng" dirty="0" smtClean="0"/>
          </a:p>
          <a:p>
            <a:r>
              <a:rPr lang="ru-RU" dirty="0" smtClean="0"/>
              <a:t>Йогурт -</a:t>
            </a:r>
            <a:r>
              <a:rPr lang="ru-RU" u="sng" dirty="0">
                <a:hlinkClick r:id="rId6"/>
              </a:rPr>
              <a:t>http://www.molokonadom.com/published/publicdata/MOLOKONA1/attachments/SC/products_pictures/809_enl.JPG</a:t>
            </a:r>
            <a:r>
              <a:rPr lang="ru-RU" dirty="0" smtClean="0"/>
              <a:t> </a:t>
            </a:r>
          </a:p>
          <a:p>
            <a:r>
              <a:rPr lang="ru-RU" dirty="0" smtClean="0"/>
              <a:t>Кефир </a:t>
            </a:r>
            <a:r>
              <a:rPr lang="ru-RU" u="sng" dirty="0">
                <a:hlinkClick r:id="rId7"/>
              </a:rPr>
              <a:t>http://</a:t>
            </a:r>
            <a:r>
              <a:rPr lang="ru-RU" u="sng" dirty="0" smtClean="0">
                <a:hlinkClick r:id="rId7"/>
              </a:rPr>
              <a:t>mosuniopt.ru/d/92794/d/63264201_7.jpg</a:t>
            </a:r>
            <a:endParaRPr lang="ru-RU" u="sng" dirty="0" smtClean="0"/>
          </a:p>
          <a:p>
            <a:r>
              <a:rPr lang="ru-RU" dirty="0" smtClean="0"/>
              <a:t>Сметана </a:t>
            </a:r>
            <a:r>
              <a:rPr lang="ru-RU" sz="2400" u="sng" dirty="0">
                <a:solidFill>
                  <a:srgbClr val="0000FF"/>
                </a:solidFill>
                <a:latin typeface="Arial"/>
                <a:ea typeface="Calibri"/>
                <a:cs typeface="Times New Roman"/>
                <a:hlinkClick r:id="rId8"/>
              </a:rPr>
              <a:t>http://</a:t>
            </a:r>
            <a:r>
              <a:rPr lang="ru-RU" sz="2400" u="sng" dirty="0" smtClean="0">
                <a:solidFill>
                  <a:srgbClr val="0000FF"/>
                </a:solidFill>
                <a:latin typeface="Arial"/>
                <a:ea typeface="Calibri"/>
                <a:cs typeface="Times New Roman"/>
                <a:hlinkClick r:id="rId8"/>
              </a:rPr>
              <a:t>www.inshop24.ru/static/pimages/productimage-picture-00078719-92249_jpg_620x620_q85.jpg</a:t>
            </a:r>
            <a:endParaRPr lang="ru-RU" sz="2400" u="sng" dirty="0" smtClean="0">
              <a:solidFill>
                <a:srgbClr val="0000FF"/>
              </a:solidFill>
              <a:latin typeface="Arial"/>
              <a:ea typeface="Calibri"/>
              <a:cs typeface="Times New Roman"/>
            </a:endParaRPr>
          </a:p>
          <a:p>
            <a:r>
              <a:rPr lang="ru-RU" sz="2400" dirty="0" smtClean="0">
                <a:solidFill>
                  <a:schemeClr val="tx1"/>
                </a:solidFill>
                <a:latin typeface="Arial"/>
                <a:cs typeface="Times New Roman"/>
              </a:rPr>
              <a:t>Хлебобулочные изделия </a:t>
            </a:r>
            <a:r>
              <a:rPr lang="ru-RU" sz="2400" u="sng" dirty="0">
                <a:solidFill>
                  <a:srgbClr val="0000FF"/>
                </a:solidFill>
                <a:latin typeface="Arial"/>
                <a:ea typeface="Calibri"/>
                <a:cs typeface="Times New Roman"/>
                <a:hlinkClick r:id="rId9"/>
              </a:rPr>
              <a:t>http://arstyle.org/uploads/posts/2010-01/1262694326_1194631677_083_004.jpg</a:t>
            </a:r>
            <a:endParaRPr lang="ru-RU" dirty="0"/>
          </a:p>
          <a:p>
            <a:r>
              <a:rPr lang="ru-RU" dirty="0" smtClean="0"/>
              <a:t>Батон </a:t>
            </a:r>
            <a:r>
              <a:rPr lang="ru-RU" u="sng" dirty="0">
                <a:hlinkClick r:id="rId10"/>
              </a:rPr>
              <a:t>http://bm.img.com.ua/img/prikol/images/large/9/5/176759.jpg</a:t>
            </a:r>
            <a:endParaRPr lang="ru-RU" dirty="0" smtClean="0"/>
          </a:p>
          <a:p>
            <a:r>
              <a:rPr lang="ru-RU" dirty="0" smtClean="0"/>
              <a:t> Сушки </a:t>
            </a:r>
            <a:r>
              <a:rPr lang="ru-RU" sz="2400" u="sng" dirty="0">
                <a:solidFill>
                  <a:srgbClr val="0000FF"/>
                </a:solidFill>
                <a:latin typeface="Arial"/>
                <a:ea typeface="Calibri"/>
                <a:cs typeface="Times New Roman"/>
                <a:hlinkClick r:id="rId11"/>
              </a:rPr>
              <a:t>http://</a:t>
            </a:r>
            <a:r>
              <a:rPr lang="ru-RU" sz="2400" u="sng" dirty="0" smtClean="0">
                <a:solidFill>
                  <a:srgbClr val="0000FF"/>
                </a:solidFill>
                <a:latin typeface="Arial"/>
                <a:ea typeface="Calibri"/>
                <a:cs typeface="Times New Roman"/>
                <a:hlinkClick r:id="rId11"/>
              </a:rPr>
              <a:t>sweetinfo.ru/data/tradeboard/4188/tradeboardJwzwtT_img.jpg</a:t>
            </a:r>
            <a:endParaRPr lang="ru-RU" sz="2400" u="sng" dirty="0" smtClean="0">
              <a:solidFill>
                <a:srgbClr val="0000FF"/>
              </a:solidFill>
              <a:latin typeface="Arial"/>
              <a:ea typeface="Calibri"/>
              <a:cs typeface="Times New Roman"/>
            </a:endParaRPr>
          </a:p>
          <a:p>
            <a:r>
              <a:rPr lang="ru-RU" sz="2400" dirty="0" err="1" smtClean="0">
                <a:latin typeface="Arial"/>
                <a:ea typeface="Calibri"/>
                <a:cs typeface="Times New Roman"/>
              </a:rPr>
              <a:t>Круассаны</a:t>
            </a:r>
            <a:r>
              <a:rPr lang="ru-RU" sz="2400" dirty="0" smtClean="0">
                <a:latin typeface="Arial"/>
                <a:ea typeface="Calibri"/>
                <a:cs typeface="Times New Roman"/>
              </a:rPr>
              <a:t> </a:t>
            </a:r>
            <a:r>
              <a:rPr lang="ru-RU" sz="2000" u="sng" dirty="0">
                <a:solidFill>
                  <a:srgbClr val="0000FF"/>
                </a:solidFill>
                <a:latin typeface="Arial"/>
                <a:ea typeface="Calibri"/>
                <a:cs typeface="Times New Roman"/>
                <a:hlinkClick r:id="rId12"/>
              </a:rPr>
              <a:t>http://www.marr.ru/_</a:t>
            </a:r>
            <a:r>
              <a:rPr lang="ru-RU" sz="2000" u="sng" dirty="0" smtClean="0">
                <a:solidFill>
                  <a:srgbClr val="0000FF"/>
                </a:solidFill>
                <a:latin typeface="Arial"/>
                <a:ea typeface="Calibri"/>
                <a:cs typeface="Times New Roman"/>
                <a:hlinkClick r:id="rId12"/>
              </a:rPr>
              <a:t>data/catalogue/0001411/kruasan-syr.jpg</a:t>
            </a:r>
            <a:endParaRPr lang="ru-RU" sz="2000" u="sng" dirty="0" smtClean="0">
              <a:solidFill>
                <a:srgbClr val="0000FF"/>
              </a:solidFill>
              <a:latin typeface="Arial"/>
              <a:ea typeface="Calibri"/>
              <a:cs typeface="Times New Roman"/>
            </a:endParaRPr>
          </a:p>
          <a:p>
            <a:pPr>
              <a:spcAft>
                <a:spcPts val="0"/>
              </a:spcAft>
              <a:tabLst>
                <a:tab pos="2969895" algn="ctr"/>
                <a:tab pos="5940425" algn="r"/>
              </a:tabLst>
            </a:pPr>
            <a:r>
              <a:rPr lang="ru-RU" sz="2000" dirty="0" smtClean="0">
                <a:solidFill>
                  <a:schemeClr val="tx1"/>
                </a:solidFill>
                <a:latin typeface="Arial"/>
                <a:ea typeface="Calibri"/>
                <a:cs typeface="Times New Roman"/>
              </a:rPr>
              <a:t>Оладьи </a:t>
            </a:r>
            <a:r>
              <a:rPr lang="ru-RU" sz="2000" u="sng" dirty="0">
                <a:solidFill>
                  <a:srgbClr val="0000FF"/>
                </a:solidFill>
                <a:latin typeface="Arial"/>
                <a:ea typeface="Calibri"/>
                <a:cs typeface="Times New Roman"/>
                <a:hlinkClick r:id="rId13"/>
              </a:rPr>
              <a:t>http://usiter.com/uploads/20120417/blini+hlebobulochnie+izdeliya+65143386716.jpg</a:t>
            </a:r>
            <a:endParaRPr lang="ru-RU" sz="2000" dirty="0">
              <a:latin typeface="Calibri"/>
              <a:ea typeface="Calibri"/>
              <a:cs typeface="Times New Roman"/>
            </a:endParaRPr>
          </a:p>
          <a:p>
            <a:r>
              <a:rPr lang="ru-RU" dirty="0" smtClean="0"/>
              <a:t>Ватрушки </a:t>
            </a:r>
            <a:r>
              <a:rPr lang="ru-RU" u="sng" dirty="0">
                <a:hlinkClick r:id="rId14"/>
              </a:rPr>
              <a:t>http://</a:t>
            </a:r>
            <a:r>
              <a:rPr lang="ru-RU" u="sng" dirty="0" smtClean="0">
                <a:hlinkClick r:id="rId14"/>
              </a:rPr>
              <a:t>usiter.com/uploads/20120531/vatrushki+hlebobulochnie+izdeliya+eda+44196065888.jpg</a:t>
            </a:r>
            <a:endParaRPr lang="ru-RU" u="sng" dirty="0" smtClean="0"/>
          </a:p>
          <a:p>
            <a:r>
              <a:rPr lang="ru-RU" dirty="0" smtClean="0"/>
              <a:t>Печенье </a:t>
            </a:r>
            <a:r>
              <a:rPr lang="ru-RU" u="sng" dirty="0">
                <a:hlinkClick r:id="rId15"/>
              </a:rPr>
              <a:t>http://usiter.com/uploads/20120417/pechene+domashnee+domashnyaya+vipechka+hlebobulochnie+izdeliya+vipechka+62930691367.jpg</a:t>
            </a:r>
            <a:endParaRPr lang="ru-RU" dirty="0" smtClean="0"/>
          </a:p>
          <a:p>
            <a:r>
              <a:rPr lang="ru-RU" dirty="0" smtClean="0"/>
              <a:t>Жаворонки </a:t>
            </a:r>
            <a:r>
              <a:rPr lang="en-US" u="sng" dirty="0" smtClean="0">
                <a:hlinkClick r:id="rId16"/>
              </a:rPr>
              <a:t>http</a:t>
            </a:r>
            <a:r>
              <a:rPr lang="ru-RU" u="sng" dirty="0">
                <a:hlinkClick r:id="rId16"/>
              </a:rPr>
              <a:t>://</a:t>
            </a:r>
            <a:r>
              <a:rPr lang="en-US" u="sng" dirty="0" err="1">
                <a:hlinkClick r:id="rId16"/>
              </a:rPr>
              <a:t>gotovim</a:t>
            </a:r>
            <a:r>
              <a:rPr lang="ru-RU" u="sng" dirty="0">
                <a:hlinkClick r:id="rId16"/>
              </a:rPr>
              <a:t>-</a:t>
            </a:r>
            <a:r>
              <a:rPr lang="en-US" u="sng" dirty="0" err="1">
                <a:hlinkClick r:id="rId16"/>
              </a:rPr>
              <a:t>doma</a:t>
            </a:r>
            <a:r>
              <a:rPr lang="ru-RU" u="sng" dirty="0">
                <a:hlinkClick r:id="rId16"/>
              </a:rPr>
              <a:t>.</a:t>
            </a:r>
            <a:r>
              <a:rPr lang="en-US" u="sng" dirty="0" err="1">
                <a:hlinkClick r:id="rId16"/>
              </a:rPr>
              <a:t>ru</a:t>
            </a:r>
            <a:r>
              <a:rPr lang="ru-RU" u="sng" dirty="0">
                <a:hlinkClick r:id="rId16"/>
              </a:rPr>
              <a:t>/</a:t>
            </a:r>
            <a:r>
              <a:rPr lang="en-US" u="sng" dirty="0" err="1">
                <a:hlinkClick r:id="rId16"/>
              </a:rPr>
              <a:t>img</a:t>
            </a:r>
            <a:r>
              <a:rPr lang="ru-RU" u="sng" dirty="0">
                <a:hlinkClick r:id="rId16"/>
              </a:rPr>
              <a:t>/</a:t>
            </a:r>
            <a:r>
              <a:rPr lang="en-US" u="sng" dirty="0" err="1">
                <a:hlinkClick r:id="rId16"/>
              </a:rPr>
              <a:t>img</a:t>
            </a:r>
            <a:r>
              <a:rPr lang="ru-RU" u="sng" dirty="0">
                <a:hlinkClick r:id="rId16"/>
              </a:rPr>
              <a:t>0371_1.</a:t>
            </a:r>
            <a:r>
              <a:rPr lang="en-US" u="sng" dirty="0" smtClean="0">
                <a:hlinkClick r:id="rId16"/>
              </a:rPr>
              <a:t>jpg</a:t>
            </a:r>
            <a:r>
              <a:rPr lang="en-US" dirty="0" smtClean="0"/>
              <a:t> </a:t>
            </a:r>
            <a:r>
              <a:rPr lang="ru-RU" dirty="0" smtClean="0"/>
              <a:t> </a:t>
            </a:r>
          </a:p>
          <a:p>
            <a:r>
              <a:rPr lang="ru-RU" dirty="0" smtClean="0"/>
              <a:t>Булочка Жаворонок </a:t>
            </a:r>
            <a:r>
              <a:rPr lang="ru-RU" u="sng" dirty="0">
                <a:hlinkClick r:id="rId17"/>
              </a:rPr>
              <a:t>http://www.photorecept.ru/wp-content/uploads/2011/02/bulochki-zhavoronki-img.jpg</a:t>
            </a:r>
            <a:endParaRPr lang="ru-RU" dirty="0"/>
          </a:p>
          <a:p>
            <a:endParaRPr lang="ru-RU" dirty="0" smtClean="0"/>
          </a:p>
          <a:p>
            <a:endParaRPr lang="ru-RU" dirty="0" smtClean="0"/>
          </a:p>
          <a:p>
            <a:endParaRPr lang="en-US" dirty="0" smtClean="0"/>
          </a:p>
          <a:p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403648" y="404664"/>
            <a:ext cx="332014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>
                  <a:solidFill>
                    <a:srgbClr val="FFFF00"/>
                  </a:solidFill>
                </a:ln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Запомни!</a:t>
            </a:r>
            <a:endParaRPr lang="ru-RU" sz="5400" b="1" cap="none" spc="0" dirty="0">
              <a:ln w="11430">
                <a:solidFill>
                  <a:srgbClr val="FFFF00"/>
                </a:solidFill>
              </a:ln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23528" y="1556792"/>
            <a:ext cx="292099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ru-RU" sz="54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blipFill>
                  <a:blip r:embed="rId2"/>
                  <a:tile tx="0" ty="0" sx="100000" sy="100000" flip="none" algn="tl"/>
                </a:blip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Утром</a:t>
            </a:r>
            <a:r>
              <a:rPr lang="ru-RU" sz="5400" b="1" cap="none" spc="0" dirty="0" smtClean="0">
                <a:ln/>
                <a:solidFill>
                  <a:schemeClr val="accent3"/>
                </a:solidFill>
                <a:effectLst/>
              </a:rPr>
              <a:t> - </a:t>
            </a:r>
            <a:endParaRPr lang="ru-RU" sz="5400" b="1" cap="none" spc="0" dirty="0">
              <a:ln/>
              <a:solidFill>
                <a:schemeClr val="accent3"/>
              </a:solidFill>
              <a:effectLst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352056" y="1556792"/>
            <a:ext cx="273211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blipFill>
                  <a:blip r:embed="rId2"/>
                  <a:tile tx="0" ty="0" sx="100000" sy="100000" flip="none" algn="tl"/>
                </a:blip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завтрак</a:t>
            </a:r>
            <a:endParaRPr lang="ru-RU" sz="5400" dirty="0">
              <a:blipFill>
                <a:blip r:embed="rId2"/>
                <a:tile tx="0" ty="0" sx="100000" sy="100000" flip="none" algn="tl"/>
              </a:blip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323528" y="2852936"/>
            <a:ext cx="246253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Днём- </a:t>
            </a:r>
            <a:endParaRPr lang="ru-RU" sz="5400" b="1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rgbClr val="FFFF00"/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79512" y="4263479"/>
            <a:ext cx="376256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50800">
                  <a:solidFill>
                    <a:schemeClr val="bg1">
                      <a:lumMod val="50000"/>
                    </a:schemeClr>
                  </a:solidFill>
                </a:ln>
                <a:solidFill>
                  <a:schemeClr val="bg1">
                    <a:lumMod val="65000"/>
                  </a:schemeClr>
                </a:solidFill>
                <a:effectLst/>
              </a:rPr>
              <a:t>Вечером</a:t>
            </a:r>
            <a:r>
              <a:rPr lang="ru-RU" sz="5400" b="1" cap="none" spc="0" dirty="0" smtClean="0">
                <a:ln w="50800"/>
                <a:solidFill>
                  <a:schemeClr val="bg1">
                    <a:lumMod val="65000"/>
                  </a:schemeClr>
                </a:solidFill>
                <a:effectLst/>
              </a:rPr>
              <a:t> - </a:t>
            </a:r>
            <a:endParaRPr lang="ru-RU" sz="5400" b="1" cap="none" spc="0" dirty="0">
              <a:ln w="50800"/>
              <a:solidFill>
                <a:schemeClr val="bg1">
                  <a:lumMod val="65000"/>
                </a:schemeClr>
              </a:solidFill>
              <a:effectLst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3748200" y="4242782"/>
            <a:ext cx="195117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smtClean="0">
                <a:ln w="11430"/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ужин</a:t>
            </a:r>
            <a:endParaRPr lang="ru-RU" sz="5400" b="1" cap="none" spc="50" dirty="0">
              <a:ln w="11430"/>
              <a:solidFill>
                <a:schemeClr val="tx1">
                  <a:lumMod val="50000"/>
                  <a:lumOff val="50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2430970" y="2852936"/>
            <a:ext cx="184217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spc="50" dirty="0" smtClean="0">
                <a:ln w="11430">
                  <a:solidFill>
                    <a:schemeClr val="accent5">
                      <a:lumMod val="60000"/>
                      <a:lumOff val="40000"/>
                    </a:schemeClr>
                  </a:solidFill>
                </a:ln>
                <a:solidFill>
                  <a:srgbClr val="FFFF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обед</a:t>
            </a:r>
            <a:endParaRPr lang="ru-RU" sz="5400" b="1" spc="50" dirty="0">
              <a:ln w="11430">
                <a:solidFill>
                  <a:schemeClr val="accent5">
                    <a:lumMod val="60000"/>
                    <a:lumOff val="40000"/>
                  </a:schemeClr>
                </a:solidFill>
              </a:ln>
              <a:solidFill>
                <a:srgbClr val="FFFF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4414182" y="2865950"/>
            <a:ext cx="60785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smtClean="0">
                <a:ln w="11430"/>
                <a:solidFill>
                  <a:srgbClr val="FFC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и</a:t>
            </a:r>
            <a:endParaRPr lang="ru-RU" sz="5400" b="1" cap="none" spc="50" dirty="0">
              <a:ln w="11430"/>
              <a:solidFill>
                <a:srgbClr val="FFC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5120305" y="2760603"/>
            <a:ext cx="3712876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6600" b="1" cap="none" spc="50" dirty="0" smtClean="0">
                <a:ln w="38100">
                  <a:solidFill>
                    <a:srgbClr val="FFFF00"/>
                  </a:solidFill>
                </a:ln>
                <a:solidFill>
                  <a:srgbClr val="FFC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полдник</a:t>
            </a:r>
            <a:endParaRPr lang="ru-RU" sz="6600" b="1" cap="none" spc="50" dirty="0">
              <a:ln w="38100">
                <a:solidFill>
                  <a:srgbClr val="FFFF00"/>
                </a:solidFill>
              </a:ln>
              <a:solidFill>
                <a:srgbClr val="FFC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853723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00"/>
                            </p:stCondLst>
                            <p:childTnLst>
                              <p:par>
                                <p:cTn id="47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9" grpId="0"/>
      <p:bldP spid="10" grpId="0"/>
      <p:bldP spid="12" grpId="0"/>
      <p:bldP spid="13" grpId="0"/>
      <p:bldP spid="14" grpId="0"/>
      <p:bldP spid="1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259632" y="620688"/>
            <a:ext cx="4248472" cy="1107996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lvl="0" algn="ctr"/>
            <a:r>
              <a:rPr lang="ru-RU" sz="66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П</a:t>
            </a:r>
            <a:r>
              <a:rPr lang="ru-RU" sz="54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олдник - </a:t>
            </a:r>
            <a:endParaRPr lang="ru-RU" sz="5400" b="1" cap="all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076497" y="2967335"/>
            <a:ext cx="699101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12700">
                  <a:solidFill>
                    <a:srgbClr val="FFFF00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лёгкий приём пищи</a:t>
            </a:r>
            <a:endParaRPr lang="ru-RU" sz="5400" b="1" dirty="0">
              <a:ln w="12700">
                <a:solidFill>
                  <a:srgbClr val="FFFF00"/>
                </a:solidFill>
                <a:prstDash val="solid"/>
              </a:ln>
              <a:solidFill>
                <a:srgbClr val="0070C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46372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55576" y="332656"/>
            <a:ext cx="716093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ru-RU" sz="5400" b="1" cap="all" spc="0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Еда для полдника</a:t>
            </a:r>
            <a:endParaRPr lang="ru-RU" sz="5400" b="1" cap="all" spc="0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pic>
        <p:nvPicPr>
          <p:cNvPr id="4097" name="Picture 1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731081" y="1831452"/>
            <a:ext cx="3281079" cy="4616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0883454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8" name="Rectangle 4"/>
          <p:cNvSpPr>
            <a:spLocks noChangeArrowheads="1"/>
          </p:cNvSpPr>
          <p:nvPr/>
        </p:nvSpPr>
        <p:spPr bwMode="auto">
          <a:xfrm>
            <a:off x="789665" y="332656"/>
            <a:ext cx="7920037" cy="2530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/>
            <a:r>
              <a:rPr kumimoji="1" lang="ru-RU" sz="4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Белая водица,</a:t>
            </a:r>
          </a:p>
          <a:p>
            <a:pPr algn="ctr" eaLnBrk="0" hangingPunct="0"/>
            <a:r>
              <a:rPr kumimoji="1" lang="ru-RU" sz="4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Всем нам пригодится.</a:t>
            </a:r>
          </a:p>
          <a:p>
            <a:pPr algn="ctr" eaLnBrk="0" hangingPunct="0"/>
            <a:r>
              <a:rPr kumimoji="1" lang="ru-RU" sz="4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Из водицы белой</a:t>
            </a:r>
          </a:p>
          <a:p>
            <a:pPr algn="ctr" eaLnBrk="0" hangingPunct="0"/>
            <a:r>
              <a:rPr kumimoji="1" lang="ru-RU" sz="4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Всё, что хочешь, делай.</a:t>
            </a:r>
          </a:p>
        </p:txBody>
      </p:sp>
      <p:pic>
        <p:nvPicPr>
          <p:cNvPr id="7172" name="Picture 4" descr="девочка, поле, кувшин, молоко, настроение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680932" y="2863131"/>
            <a:ext cx="6168344" cy="38552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979712" y="4040644"/>
            <a:ext cx="3346450" cy="1500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2297532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Ольга\Desktop\Новая папка\milk_5[1]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55576" y="273412"/>
            <a:ext cx="7848872" cy="6308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Kto_Pasyotsya_Na_Lugu_BDH_2001.mp3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xmlns="" r:embed="rId4"/>
              </p:ext>
            </p:extLst>
          </p:nvPr>
        </p:nvPicPr>
        <p:blipFill>
          <a:blip r:embed="rId5" cstate="email"/>
          <a:stretch>
            <a:fillRect/>
          </a:stretch>
        </p:blipFill>
        <p:spPr>
          <a:xfrm>
            <a:off x="1187624" y="5589240"/>
            <a:ext cx="609600" cy="609600"/>
          </a:xfrm>
          <a:prstGeom prst="rect">
            <a:avLst/>
          </a:prstGeom>
        </p:spPr>
      </p:pic>
      <p:pic>
        <p:nvPicPr>
          <p:cNvPr id="9220" name="Picture 4" descr="Коровы | Фото большого размера |ID 3226143"/>
          <p:cNvPicPr>
            <a:picLocks noChangeAspect="1" noChangeArrowheads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 bwMode="auto">
          <a:xfrm>
            <a:off x="6455670" y="448847"/>
            <a:ext cx="2096954" cy="29744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9221" name="Picture 5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455670" y="448847"/>
            <a:ext cx="2292793" cy="31228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3902148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1)">
                                      <p:cBhvr>
                                        <p:cTn id="11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 numSld="7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331640" y="116632"/>
            <a:ext cx="6999287" cy="2084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020273" y="1988840"/>
            <a:ext cx="1994127" cy="47797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 bwMode="auto">
          <a:xfrm>
            <a:off x="1540542" y="2476398"/>
            <a:ext cx="2131641" cy="21932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6" name="Picture 6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119252" y="4077071"/>
            <a:ext cx="2985878" cy="26482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7" name="Picture 7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9512" y="4298119"/>
            <a:ext cx="2265237" cy="24579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8" name="Picture 8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831283" y="3573015"/>
            <a:ext cx="2005013" cy="304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5061533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411480" y="188640"/>
            <a:ext cx="5868914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ru-RU" sz="4400" b="1" cap="all" spc="0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Еда для полдника</a:t>
            </a:r>
            <a:endParaRPr lang="ru-RU" sz="4400" b="1" cap="all" spc="0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51520" y="1412776"/>
            <a:ext cx="3815468" cy="258532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ru-RU" sz="54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Молоко, </a:t>
            </a:r>
          </a:p>
          <a:p>
            <a:r>
              <a:rPr lang="ru-RU" sz="54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молочные </a:t>
            </a:r>
          </a:p>
          <a:p>
            <a:r>
              <a:rPr lang="ru-RU" sz="54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продукты</a:t>
            </a:r>
            <a:endParaRPr lang="ru-RU" sz="5400" b="1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611560" y="4293096"/>
            <a:ext cx="336021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CC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выпечка</a:t>
            </a:r>
            <a:endParaRPr lang="ru-RU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FFCC00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499992" y="1350428"/>
            <a:ext cx="2948775" cy="27643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401864" y="4114819"/>
            <a:ext cx="3145030" cy="23305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41920137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557</TotalTime>
  <Words>217</Words>
  <Application>Microsoft Office PowerPoint</Application>
  <PresentationFormat>Экран (4:3)</PresentationFormat>
  <Paragraphs>69</Paragraphs>
  <Slides>25</Slides>
  <Notes>1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25</vt:i4>
      </vt:variant>
    </vt:vector>
  </HeadingPairs>
  <TitlesOfParts>
    <vt:vector size="26" baseType="lpstr">
      <vt:lpstr>Воздушный поток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Баранки</vt:lpstr>
      <vt:lpstr>Оладьи</vt:lpstr>
      <vt:lpstr>Слайд 13</vt:lpstr>
      <vt:lpstr>Батон</vt:lpstr>
      <vt:lpstr>Ватрушки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Источники ресурсов: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Полдник</dc:title>
  <dc:creator>НАТАЛЬЯ</dc:creator>
  <cp:lastModifiedBy>1</cp:lastModifiedBy>
  <cp:revision>52</cp:revision>
  <cp:lastPrinted>2012-12-20T10:24:21Z</cp:lastPrinted>
  <dcterms:created xsi:type="dcterms:W3CDTF">2012-11-30T11:59:39Z</dcterms:created>
  <dcterms:modified xsi:type="dcterms:W3CDTF">2015-02-01T13:34:16Z</dcterms:modified>
</cp:coreProperties>
</file>