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5" r:id="rId3"/>
    <p:sldId id="274" r:id="rId4"/>
    <p:sldId id="258" r:id="rId5"/>
    <p:sldId id="261" r:id="rId6"/>
    <p:sldId id="276" r:id="rId7"/>
    <p:sldId id="262" r:id="rId8"/>
    <p:sldId id="263" r:id="rId9"/>
    <p:sldId id="259" r:id="rId10"/>
    <p:sldId id="266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660"/>
  </p:normalViewPr>
  <p:slideViewPr>
    <p:cSldViewPr>
      <p:cViewPr>
        <p:scale>
          <a:sx n="32" d="100"/>
          <a:sy n="32" d="100"/>
        </p:scale>
        <p:origin x="-2538" y="-8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085" y="-35793"/>
            <a:ext cx="9577388" cy="6893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547" y="422063"/>
            <a:ext cx="3152366" cy="382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4572"/>
            <a:ext cx="4517609" cy="3388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27229" cy="300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474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6640"/>
            <a:ext cx="8640960" cy="6400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7156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6" t="5683" r="25808" b="2732"/>
          <a:stretch/>
        </p:blipFill>
        <p:spPr bwMode="auto">
          <a:xfrm>
            <a:off x="2143592" y="116632"/>
            <a:ext cx="523671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35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32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0" y="16527"/>
            <a:ext cx="9109740" cy="6832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70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0248"/>
            <a:ext cx="7610006" cy="619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10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7" r="11557" b="8025"/>
          <a:stretch/>
        </p:blipFill>
        <p:spPr bwMode="auto">
          <a:xfrm>
            <a:off x="107504" y="116632"/>
            <a:ext cx="892899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551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56084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90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34" b="19390"/>
          <a:stretch/>
        </p:blipFill>
        <p:spPr bwMode="auto">
          <a:xfrm>
            <a:off x="539552" y="260648"/>
            <a:ext cx="8064896" cy="6203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40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077" b="5751"/>
          <a:stretch/>
        </p:blipFill>
        <p:spPr bwMode="auto">
          <a:xfrm>
            <a:off x="899592" y="188640"/>
            <a:ext cx="7128792" cy="6208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56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7" t="16908" r="12000" b="12304"/>
          <a:stretch/>
        </p:blipFill>
        <p:spPr bwMode="auto">
          <a:xfrm>
            <a:off x="683568" y="620688"/>
            <a:ext cx="7844012" cy="575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0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Вика</dc:creator>
  <cp:lastModifiedBy>Вика</cp:lastModifiedBy>
  <cp:revision>17</cp:revision>
  <dcterms:created xsi:type="dcterms:W3CDTF">2017-11-15T12:13:11Z</dcterms:created>
  <dcterms:modified xsi:type="dcterms:W3CDTF">2017-11-21T13:52:38Z</dcterms:modified>
</cp:coreProperties>
</file>