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9" r:id="rId6"/>
    <p:sldId id="260" r:id="rId7"/>
    <p:sldId id="270" r:id="rId8"/>
    <p:sldId id="261" r:id="rId9"/>
    <p:sldId id="271" r:id="rId10"/>
    <p:sldId id="262" r:id="rId11"/>
    <p:sldId id="272" r:id="rId12"/>
    <p:sldId id="263" r:id="rId13"/>
    <p:sldId id="273" r:id="rId14"/>
    <p:sldId id="274" r:id="rId15"/>
    <p:sldId id="264" r:id="rId16"/>
    <p:sldId id="276" r:id="rId17"/>
    <p:sldId id="265" r:id="rId18"/>
    <p:sldId id="275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92696"/>
            <a:ext cx="8243918" cy="25202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Комплексно-тематический план организации образовательного процесса по разделу </a:t>
            </a:r>
            <a:br>
              <a:rPr lang="ru-RU" sz="3200" b="1" dirty="0" smtClean="0"/>
            </a:br>
            <a:r>
              <a:rPr lang="ru-RU" sz="3200" b="1" dirty="0" smtClean="0"/>
              <a:t>«Здоровье ребенка» </a:t>
            </a:r>
            <a:br>
              <a:rPr lang="ru-RU" sz="3200" b="1" dirty="0" smtClean="0"/>
            </a:br>
            <a:r>
              <a:rPr lang="ru-RU" sz="3200" b="1" dirty="0" smtClean="0"/>
              <a:t>в подготовительной к школе группе.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789040"/>
            <a:ext cx="4860032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Воспитатели МАДОУ</a:t>
            </a:r>
          </a:p>
          <a:p>
            <a:r>
              <a:rPr lang="ru-RU" dirty="0" smtClean="0"/>
              <a:t>Детский сад№1 «</a:t>
            </a:r>
            <a:r>
              <a:rPr lang="ru-RU" dirty="0" err="1" smtClean="0"/>
              <a:t>Журавушка</a:t>
            </a:r>
            <a:r>
              <a:rPr lang="ru-RU" dirty="0" smtClean="0"/>
              <a:t>» корпус №2</a:t>
            </a:r>
          </a:p>
          <a:p>
            <a:r>
              <a:rPr lang="ru-RU" dirty="0" smtClean="0"/>
              <a:t>Медведева О. И.,</a:t>
            </a:r>
          </a:p>
          <a:p>
            <a:r>
              <a:rPr lang="ru-RU" dirty="0" smtClean="0"/>
              <a:t> Кустова В. П.,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Среда, утро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НОД «В гостях у Мойдодыра»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u="sng" dirty="0" smtClean="0"/>
              <a:t>Цель:</a:t>
            </a:r>
            <a:r>
              <a:rPr lang="ru-RU" dirty="0" smtClean="0"/>
              <a:t> формирование элементарных правил личной гигиены и побуждение к самостоятельному их выполнению.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Чтение книги «Сказочный справочник здоровья»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развитие у детей понимания значения и необходимости гигиенических процедур в жизни человека.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доровье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240360" cy="30736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здоровье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096344" cy="3033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Среда, вечер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4162"/>
            <a:ext cx="8668072" cy="46111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«Сладкий час»: заваривание и питье </a:t>
            </a:r>
            <a:r>
              <a:rPr lang="ru-RU" dirty="0" err="1" smtClean="0"/>
              <a:t>фиточаев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u="sng" dirty="0" smtClean="0"/>
              <a:t>Цель: </a:t>
            </a:r>
            <a:r>
              <a:rPr lang="ru-RU" dirty="0" smtClean="0"/>
              <a:t>расширение представлений о профилактике гриппа и вирусных заболеваний.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Д/и «Вредно - полезно», «Что хорошо, что плохо», «Витамины»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 расширение и закрепление  знаний детей о вреде и пользе продуктов питания, формирование основы здорового образа жизни и </a:t>
            </a:r>
            <a:r>
              <a:rPr lang="ru-RU" dirty="0" err="1" smtClean="0"/>
              <a:t>валеологической</a:t>
            </a:r>
            <a:r>
              <a:rPr lang="ru-RU" dirty="0" smtClean="0"/>
              <a:t> культуры.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Создание коллажа «Помощники здоровья»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обобщение представлений о факторах здорового образа жизни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здоровье\fitochai-4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7" y="451311"/>
            <a:ext cx="3384376" cy="25157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здоровье\561a75u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354292" cy="25157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здоровье\5dde061b05ff2c91e78a2e801819e303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0" y="3429000"/>
            <a:ext cx="2515172" cy="19714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здоровье\img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9311"/>
            <a:ext cx="2736304" cy="20522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здоровье\1(13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62568"/>
            <a:ext cx="2846090" cy="20744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Коллаж «помощники здоровья»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00800" cy="490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1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Четверг, утро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Творческая мастерская: конструирование из бросового материала «</a:t>
            </a:r>
            <a:r>
              <a:rPr lang="ru-RU" dirty="0" err="1" smtClean="0"/>
              <a:t>Мойдодыр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u="sng" dirty="0" smtClean="0"/>
              <a:t>Цель: </a:t>
            </a:r>
            <a:r>
              <a:rPr lang="ru-RU" dirty="0" smtClean="0"/>
              <a:t>повышение интереса детей к изготовлению различных поделок из бросового материала.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Оформление спортивного зала рисунками и стенгазетами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83224" cy="95557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Творческая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 мастерская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404664"/>
            <a:ext cx="2803492" cy="136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Оформление                         спортзала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8517"/>
            <a:ext cx="2736304" cy="346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F:\здоровье\54458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7"/>
            <a:ext cx="3185132" cy="231899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здоровье\s081839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03" y="1700808"/>
            <a:ext cx="3072341" cy="23042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Четверг, вечер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Итоговое мероприятие: «В сказку за здоровьем»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формирование представления о здоровом образе жизни, как одной из главных ценностей жизни, закрепление правил культурно-гигиенического поведения; обобщение полученных знаний о витаминах, навыков гигиены; воспитание интереса к здоровому образу жизни, создание радостного настроения.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здоровье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047884" cy="30239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здоровье\40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4"/>
          <a:stretch/>
        </p:blipFill>
        <p:spPr bwMode="auto">
          <a:xfrm>
            <a:off x="179512" y="257176"/>
            <a:ext cx="5198880" cy="29558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Пятница, утро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Рассказ ребенка о прошедшем событии с опорой на календарь событий.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систематизация представлений о прошедших мероприятиях и их значении для здоровья.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F:\здоровье\sistema-raboty-po-formirovaniyu-predlozh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8" r="27802" b="1"/>
          <a:stretch/>
        </p:blipFill>
        <p:spPr bwMode="auto">
          <a:xfrm>
            <a:off x="4572000" y="4005064"/>
            <a:ext cx="3796145" cy="25694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Понедельник, утро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91264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Почтальон приносит письмо-приглашение на праздник «В сказку за здоровьем», который состоится в четверг вечером.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выделение проблемы и нахождение путей ее решения.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Беседа: «Как мы можем подготовиться к празднику»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создание условий для возникновения у детей познавательной мотивации.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Составление календаря событий.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определение последовательности совместных действий по подготовке к празднику.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Работа с родителями: разучивание стихов о здоровье</a:t>
            </a:r>
            <a:r>
              <a:rPr lang="ru-RU" smtClean="0"/>
              <a:t>, создание фотогазеты </a:t>
            </a:r>
            <a:r>
              <a:rPr lang="ru-RU" dirty="0" smtClean="0"/>
              <a:t>«Как мы заботимся о здоровье»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привлечение родителей к участию в образовательном процессе.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Пятница, вечер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Свободная деятельность детей: игры, продуктивные виды деятельности, обмен впечатлениями.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F:\здоровье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53" y="3645024"/>
            <a:ext cx="2169790" cy="216979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здоровье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12" y="4364622"/>
            <a:ext cx="1944216" cy="20982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здоровье\obmen-ssilkami-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875806" cy="18712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доровье\community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7030"/>
            <a:ext cx="2880321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здоровье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64419"/>
            <a:ext cx="2834233" cy="266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6323" t="6452" r="17479" b="6451"/>
          <a:stretch>
            <a:fillRect/>
          </a:stretch>
        </p:blipFill>
        <p:spPr bwMode="auto">
          <a:xfrm>
            <a:off x="5572132" y="4000504"/>
            <a:ext cx="3287471" cy="24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24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Понедельник, вечер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Рассматривание альбомов, плакатов, презентаций и энциклопедий «Я и мое тело» </a:t>
            </a:r>
          </a:p>
          <a:p>
            <a:pPr>
              <a:buNone/>
            </a:pPr>
            <a:r>
              <a:rPr lang="ru-RU" b="1" u="sng" dirty="0" smtClean="0"/>
              <a:t>Цель: </a:t>
            </a:r>
            <a:r>
              <a:rPr lang="ru-RU" dirty="0" smtClean="0"/>
              <a:t>обобщение представлений детей о строении и функционировании человеческого организма.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Наст-</a:t>
            </a:r>
            <a:r>
              <a:rPr lang="ru-RU" dirty="0" err="1" smtClean="0"/>
              <a:t>печ</a:t>
            </a:r>
            <a:r>
              <a:rPr lang="ru-RU" dirty="0" smtClean="0"/>
              <a:t>/и. </a:t>
            </a:r>
            <a:r>
              <a:rPr lang="ru-RU" dirty="0" smtClean="0"/>
              <a:t>«</a:t>
            </a:r>
            <a:r>
              <a:rPr lang="ru-RU" dirty="0" err="1" smtClean="0"/>
              <a:t>Валеология</a:t>
            </a:r>
            <a:r>
              <a:rPr lang="ru-RU" dirty="0" smtClean="0"/>
              <a:t> или здоровый малыш»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уточнение и систематизация представлений о полезных и вредных факторах влияющих на человеческий организм.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Д/и «Составь портрет»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Дифференциация представлений детей об индивидуальных внешних различиях детей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здоровье\88760802_497921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424"/>
            <a:ext cx="1923892" cy="24847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здоровье\f7aab551f36314b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7"/>
          <a:stretch/>
        </p:blipFill>
        <p:spPr bwMode="auto">
          <a:xfrm>
            <a:off x="3131840" y="1776940"/>
            <a:ext cx="2104271" cy="27321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здоровье\3006624dd7361be9083a9313bddb28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526097"/>
            <a:ext cx="2629241" cy="19719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здоровье\1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63" y="264424"/>
            <a:ext cx="2761951" cy="20162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здоровье\88759256_large_4979214_10001_3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6" y="3789040"/>
            <a:ext cx="2014811" cy="267747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здоровье\2105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97" y="2440481"/>
            <a:ext cx="2714917" cy="19185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Вторник, утро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Моделирование и анализ заданной ситуации «Заболел ребенок»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формирование представлений о необходимости обращаться к врачу в случаях травмы или заболевания.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Встреча-беседа с медицинским работником детского сада на тему: «Профилактика гриппа и вирусных заболеваний», разучивание самомассажа «Девять волшебных точек»</a:t>
            </a:r>
          </a:p>
          <a:p>
            <a:pPr>
              <a:buNone/>
            </a:pPr>
            <a:r>
              <a:rPr lang="ru-RU" dirty="0" smtClean="0"/>
              <a:t>Слушание песни о здоровье: «Закаляйся, если хочешь быть здоров»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уточнение и расширение представлений о мероприятиях по профилактике вирусных заболеваний.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7" y="1700809"/>
            <a:ext cx="4126735" cy="316835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40" y="476672"/>
            <a:ext cx="3782152" cy="282874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F:\здоровье\uk10842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40" y="3573016"/>
            <a:ext cx="3820214" cy="25922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Вторник, вечер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Чтение и заучивание пословиц и поговорок  о здоровье</a:t>
            </a:r>
          </a:p>
          <a:p>
            <a:pPr>
              <a:buNone/>
            </a:pPr>
            <a:r>
              <a:rPr lang="ru-RU" b="1" u="sng" dirty="0" smtClean="0"/>
              <a:t>Цель: </a:t>
            </a:r>
            <a:r>
              <a:rPr lang="ru-RU" dirty="0" smtClean="0"/>
              <a:t>приобщение к ЗОЖ через устное народное творчество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С/р «Поликлиника»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Закрепление умения  задумывать и обыгрывать сюжет из 4-5 эпизодов, строить ролевые диалоги.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Изобразительное искусство (рисование): «У врача»</a:t>
            </a:r>
          </a:p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совершенствование навыков изображения человека в движении.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1" y="332656"/>
            <a:ext cx="3594515" cy="2402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F:\здоровье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48" y="370188"/>
            <a:ext cx="3763124" cy="236480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здоровье\1Razzhivins_Priviv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50114"/>
            <a:ext cx="1774504" cy="26669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здоровье\IMG_14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0" y="3091081"/>
            <a:ext cx="3594515" cy="25202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здоровье\203_25_4_2013_11_15_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48" y="2950114"/>
            <a:ext cx="1881562" cy="266124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400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Комплексно-тематический план организации образовательного процесса по разделу  «Здоровье ребенка»  в подготовительной к школе группе.</vt:lpstr>
      <vt:lpstr>Понедельник, утро</vt:lpstr>
      <vt:lpstr>Презентация PowerPoint</vt:lpstr>
      <vt:lpstr>Понедельник, вечер</vt:lpstr>
      <vt:lpstr>Презентация PowerPoint</vt:lpstr>
      <vt:lpstr>Вторник, утро</vt:lpstr>
      <vt:lpstr>Презентация PowerPoint</vt:lpstr>
      <vt:lpstr>Вторник, вечер</vt:lpstr>
      <vt:lpstr>Презентация PowerPoint</vt:lpstr>
      <vt:lpstr>Среда, утро</vt:lpstr>
      <vt:lpstr>Презентация PowerPoint</vt:lpstr>
      <vt:lpstr>Среда, вечер</vt:lpstr>
      <vt:lpstr>Презентация PowerPoint</vt:lpstr>
      <vt:lpstr>Коллаж «помощники здоровья»</vt:lpstr>
      <vt:lpstr>Четверг, утро</vt:lpstr>
      <vt:lpstr>Творческая                     мастерская</vt:lpstr>
      <vt:lpstr>Четверг, вечер</vt:lpstr>
      <vt:lpstr>Презентация PowerPoint</vt:lpstr>
      <vt:lpstr>Пятница, утро</vt:lpstr>
      <vt:lpstr>Пятница, вечер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Комплексно-тематический план организации образовательного процесса по разделу  «Здоровье ребенка»  в подготовительной к школе группе.</dc:title>
  <dc:creator>Пользователь</dc:creator>
  <cp:lastModifiedBy>Вика</cp:lastModifiedBy>
  <cp:revision>20</cp:revision>
  <dcterms:created xsi:type="dcterms:W3CDTF">2016-02-03T13:14:53Z</dcterms:created>
  <dcterms:modified xsi:type="dcterms:W3CDTF">2018-04-29T09:21:25Z</dcterms:modified>
</cp:coreProperties>
</file>