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88" r:id="rId6"/>
    <p:sldId id="289" r:id="rId7"/>
    <p:sldId id="260" r:id="rId8"/>
    <p:sldId id="261" r:id="rId9"/>
    <p:sldId id="262" r:id="rId10"/>
    <p:sldId id="263" r:id="rId11"/>
    <p:sldId id="29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4" r:id="rId36"/>
    <p:sldId id="291" r:id="rId37"/>
    <p:sldId id="292" r:id="rId38"/>
    <p:sldId id="293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66"/>
    <a:srgbClr val="0000CC"/>
    <a:srgbClr val="42E707"/>
    <a:srgbClr val="0F7337"/>
    <a:srgbClr val="C80E43"/>
    <a:srgbClr val="D60093"/>
    <a:srgbClr val="00CC00"/>
    <a:srgbClr val="76085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4" autoAdjust="0"/>
    <p:restoredTop sz="94660"/>
  </p:normalViewPr>
  <p:slideViewPr>
    <p:cSldViewPr>
      <p:cViewPr varScale="1">
        <p:scale>
          <a:sx n="75" d="100"/>
          <a:sy n="75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2AA57-92EE-41B0-85F2-5948F63D1C83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1A994-B82D-494B-8AAD-B81B08A685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8EC6-161A-4672-B6CD-485B7609056A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6570-8806-4028-9F3D-43EE454B2E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2;&#1086;&#1085;&#1082;&#1091;&#1088;&#1089;2\dvazhdi_dva_chetire.mp3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2;&#1086;&#1085;&#1082;&#1091;&#1088;&#1089;2\dvazhdi_dva_chetire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2;&#1086;&#1085;&#1082;&#1091;&#1088;&#1089;2\dvazhdi_dva_chetire.mp3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gif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gi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2;&#1086;&#1085;&#1082;&#1091;&#1088;&#1089;2\dvazhdi_dva_chetire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60045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СИСТЕМА КОРРЕКЦИОННО-РАЗВИВАЮЩЕЙ РАБОТЫ УЧИТЕЛЯ ДЕФЕКТОЛОГА ПО ПСИХИЧЕСКИМ ПРОЦЕССАМ У ДЕТЕЙ С ЗПР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5105400"/>
            <a:ext cx="6400800" cy="17526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rgbClr val="00FFFF"/>
                </a:solidFill>
              </a:rPr>
              <a:t>Колесникова Наталья Юрьевна </a:t>
            </a:r>
          </a:p>
          <a:p>
            <a:r>
              <a:rPr lang="ru-RU" sz="2500" dirty="0" smtClean="0">
                <a:solidFill>
                  <a:srgbClr val="00FFFF"/>
                </a:solidFill>
              </a:rPr>
              <a:t>Учитель-дефектолог</a:t>
            </a:r>
          </a:p>
          <a:p>
            <a:r>
              <a:rPr lang="ru-RU" sz="2500" dirty="0" smtClean="0">
                <a:solidFill>
                  <a:srgbClr val="00FFFF"/>
                </a:solidFill>
              </a:rPr>
              <a:t>МКДОУ №42 «Материнская школа»</a:t>
            </a:r>
          </a:p>
          <a:p>
            <a:r>
              <a:rPr lang="ru-RU" sz="2500" dirty="0" smtClean="0">
                <a:solidFill>
                  <a:srgbClr val="00FFFF"/>
                </a:solidFill>
              </a:rPr>
              <a:t>г. </a:t>
            </a:r>
            <a:r>
              <a:rPr lang="ru-RU" sz="25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Невинномысск</a:t>
            </a:r>
            <a:endParaRPr lang="ru-RU" sz="2500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титульни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6"/>
            <a:ext cx="3614060" cy="2656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pic>
        <p:nvPicPr>
          <p:cNvPr id="5" name="Рисунок 4" descr="DSC_0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0"/>
            <a:ext cx="3600400" cy="6785629"/>
          </a:xfrm>
          <a:prstGeom prst="rect">
            <a:avLst/>
          </a:prstGeom>
        </p:spPr>
      </p:pic>
      <p:pic>
        <p:nvPicPr>
          <p:cNvPr id="6" name="Рисунок 5" descr="DSC_0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92696"/>
            <a:ext cx="4608512" cy="5992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>
          <a:xfrm rot="20738694">
            <a:off x="338443" y="396447"/>
            <a:ext cx="8683122" cy="6441771"/>
          </a:xfrm>
          <a:prstGeom prst="cloud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DSC_0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39611" y="1441925"/>
            <a:ext cx="6516216" cy="4315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9" presetClass="entr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РЕЧИ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ТЕМА: «Заучивание отрывка из стихотворения Ю.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Тувима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«Овощи» (перевод С. Михалкова)»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257800"/>
          </a:xfrm>
        </p:spPr>
        <p:txBody>
          <a:bodyPr>
            <a:normAutofit fontScale="47500" lnSpcReduction="20000"/>
          </a:bodyPr>
          <a:lstStyle/>
          <a:p>
            <a:pPr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>
              <a:buBlip>
                <a:blip r:embed="rId3"/>
              </a:buBlip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 зрительное внимание, предметный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гнозис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восприятие, 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видеть и называть ошибки художника, учить правильно называть цвет предмета  согласовывая существительное с прилагательным;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складывать разрезную картинку из 5-6 частей; обобщать и классифицировать  предметы (картинки);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воспроизводить содержание текста, учить отвечать на вопросы педагога, давая полные ответы на вопросы;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опосредованную долговременную память;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моторику, учить закрашивать в заданном направлении без пробелов, не заходить за контур;</a:t>
            </a:r>
          </a:p>
          <a:p>
            <a:pPr algn="just">
              <a:buBlip>
                <a:blip r:embed="rId3"/>
              </a:buBlip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Образовательные: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воспринимать картину в целом, анализировать ее, отвечать на вопросы педагога по ее содержанию;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изменять существительные единственного числа из именительного падежа в родительный;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учить согласовывать числительные с прилагательными и существительными;</a:t>
            </a:r>
          </a:p>
          <a:p>
            <a:pPr algn="just">
              <a:buBlip>
                <a:blip r:embed="rId3"/>
              </a:buBlip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настроить детей на спокойный ритм, поднять настроение;</a:t>
            </a:r>
          </a:p>
          <a:p>
            <a:pPr algn="just">
              <a:buBlip>
                <a:blip r:embed="rId3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воспитывать интерес к художественной литературе, развивать способность к целостному восприятию произведения, обеспечить усвоение содержания текста и эмоциональную отзывчивость  на него;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д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0"/>
                            </p:stCondLst>
                            <p:childTnLst>
                              <p:par>
                                <p:cTn id="72" presetID="2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89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552" y="0"/>
            <a:ext cx="6516216" cy="3528025"/>
          </a:xfrm>
          <a:prstGeom prst="rect">
            <a:avLst/>
          </a:prstGeom>
        </p:spPr>
      </p:pic>
      <p:pic>
        <p:nvPicPr>
          <p:cNvPr id="5" name="Рисунок 4" descr="DSC_089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8034" y="3955774"/>
            <a:ext cx="4885966" cy="2902226"/>
          </a:xfrm>
          <a:prstGeom prst="rect">
            <a:avLst/>
          </a:prstGeom>
        </p:spPr>
      </p:pic>
      <p:pic>
        <p:nvPicPr>
          <p:cNvPr id="6" name="Рисунок 5" descr="DSC_089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812650"/>
            <a:ext cx="4179239" cy="3045350"/>
          </a:xfrm>
          <a:prstGeom prst="rect">
            <a:avLst/>
          </a:prstGeom>
        </p:spPr>
      </p:pic>
      <p:pic>
        <p:nvPicPr>
          <p:cNvPr id="12" name="Рисунок 11" descr="крош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548680"/>
            <a:ext cx="1280481" cy="16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3 0.15509 C -0.40608 0.13657 -0.41025 0.09236 -0.39792 0.07685 C -0.39479 0.05856 -0.39913 0.07777 -0.3941 0.0662 C -0.38629 0.04907 -0.37934 0.02291 -0.36337 0.01643 C -0.35781 0.00879 -0.3474 0.00486 -0.33941 0.00208 C -0.30729 0.00324 -0.29705 0.00138 -0.27275 0.0074 C -0.25504 0.01713 -0.27761 0.00555 -0.25799 0.01273 C -0.24757 0.01666 -0.2375 0.02314 -0.22743 0.0287 C -0.21302 0.03634 -0.1967 0.04537 -0.18368 0.05717 C -0.16667 0.07199 -0.15087 0.09004 -0.13542 0.10694 C -0.1283 0.11458 -0.12448 0.12546 -0.11823 0.13379 C -0.11233 0.14143 -0.1066 0.14907 -0.1007 0.15671 C -0.09393 0.175 -0.08316 0.19004 -0.07813 0.21018 C -0.07396 0.22731 -0.06927 0.24444 -0.06597 0.2618 C -0.06337 0.27523 -0.06406 0.28935 -0.06059 0.30254 C -0.06146 0.33703 -0.05729 0.3912 -0.07396 0.42523 C -0.07639 0.44004 -0.08403 0.45717 -0.09306 0.4662 C -0.1007 0.48657 -0.09011 0.46203 -0.09931 0.47685 C -0.1007 0.47893 -0.1007 0.48194 -0.10226 0.48402 C -0.10313 0.48564 -0.10486 0.48611 -0.10643 0.4875 C -0.1132 0.4956 -0.11979 0.50347 -0.12726 0.51064 C -0.1316 0.51898 -0.13733 0.52569 -0.14202 0.53379 C -0.14323 0.53541 -0.14323 0.53796 -0.14462 0.53912 C -0.14618 0.54051 -0.14827 0.54027 -0.15 0.54074 C -0.15538 0.54838 -0.15781 0.54814 -0.16615 0.54976 C -0.19028 0.54722 -0.19028 0.54629 -0.21945 0.54791 C -0.24063 0.54699 -0.26215 0.54838 -0.28351 0.54444 C -0.28611 0.54398 -0.28872 0.54189 -0.29132 0.54074 C -0.29427 0.53935 -0.29757 0.53958 -0.3007 0.53912 C -0.30834 0.53495 -0.3125 0.53356 -0.32084 0.53194 C -0.33108 0.52708 -0.34219 0.52638 -0.35261 0.52314 C -0.36285 0.51643 -0.37222 0.51203 -0.38351 0.50879 C -0.39271 0.50115 -0.39965 0.49051 -0.41025 0.48564 C -0.41163 0.47893 -0.41337 0.47268 -0.41528 0.4662 C -0.41493 0.45856 -0.41528 0.45069 -0.41406 0.44305 C -0.41372 0.4412 -0.40764 0.43194 -0.40608 0.43055 C -0.39688 0.42245 -0.38403 0.41388 -0.37275 0.41111 C -0.35834 0.40324 -0.34584 0.39884 -0.33004 0.39676 C -0.31979 0.39745 -0.30955 0.39745 -0.29931 0.39861 C -0.29288 0.3993 -0.28577 0.40393 -0.27952 0.40578 C -0.27431 0.41273 -0.2717 0.4125 -0.26476 0.41458 C -0.25469 0.42361 -0.25972 0.42013 -0.25 0.42523 C -0.23924 0.43981 -0.22344 0.44629 -0.21163 0.45902 C -0.19705 0.47384 -0.18073 0.49051 -0.16337 0.49814 C -0.154 0.5074 -0.14254 0.51736 -0.13125 0.52129 C -0.12795 0.52453 -0.12535 0.52893 -0.12205 0.53194 C -0.11736 0.53634 -0.10747 0.53796 -0.10226 0.53912 C -0.09011 0.54907 -0.07639 0.55532 -0.06233 0.55856 C -0.05573 0.56481 -0.05122 0.56736 -0.0434 0.56921 C -0.02969 0.5787 -0.01615 0.58472 -0.0007 0.58703 C 0.00781 0.59004 0.01562 0.59398 0.02448 0.59583 C 0.05139 0.59444 0.04878 0.59583 0.06597 0.58888 C 0.07222 0.58287 0.07847 0.57662 0.08559 0.57453 C 0.09236 0.56828 0.09965 0.56134 0.10729 0.55856 C 0.11232 0.55416 0.11458 0.55 0.12066 0.54791 C 0.12309 0.54467 0.12639 0.54259 0.12864 0.53912 C 0.13646 0.52592 0.12552 0.53657 0.13541 0.52847 C 0.13906 0.51203 0.13298 0.53472 0.14045 0.51944 C 0.14149 0.51736 0.14062 0.51458 0.14201 0.51226 C 0.14288 0.50972 0.14479 0.50787 0.14566 0.50532 C 0.14982 0.49583 0.15225 0.48449 0.15642 0.475 C 0.15712 0.47361 0.15868 0.47291 0.15937 0.47152 C 0.16076 0.46875 0.16198 0.46574 0.16319 0.4625 C 0.16562 0.45625 0.16562 0.45069 0.16875 0.4449 C 0.17153 0.42407 0.17569 0.4037 0.17795 0.38263 C 0.17778 0.37685 0.17864 0.35185 0.17535 0.33981 C 0.17118 0.32523 0.17413 0.33935 0.16996 0.32708 C 0.16649 0.31944 0.16406 0.31041 0.16059 0.30254 C 0.15451 0.28958 0.14531 0.2787 0.13802 0.26713 C 0.13125 0.25648 0.12569 0.24537 0.11892 0.23495 C 0.11285 0.22453 0.10104 0.19699 0.09132 0.19236 C 0.08698 0.18541 0.08455 0.18101 0.07899 0.17638 C 0.07396 0.1662 0.07969 0.17453 0.07274 0.16921 C 0.06805 0.16551 0.06371 0.15902 0.05937 0.15509 C 0.05312 0.14976 0.04635 0.14745 0.04045 0.14259 C 0.03316 0.13657 0.02725 0.12638 0.01927 0.12314 C 0.01389 0.11759 0.01059 0.11689 0.00469 0.11412 C -0.00504 0.10185 0.00052 0.10787 -0.01129 0.09629 C -0.02361 0.08449 -0.01077 0.10023 -0.02066 0.08935 C -0.02952 0.07963 -0.03542 0.06782 -0.0434 0.05717 C -0.04497 0.05069 -0.0474 0.04537 -0.05 0.03958 C -0.05174 0.02523 -0.05139 0.03125 -0.05139 0.02176 " pathEditMode="relative" rAng="0" ptsTypes="ffffffffffffffffffffffffffff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05 0.06389 C -0.07656 0.06342 -0.08108 0.06342 -0.08559 0.06227 C -0.08837 0.06157 -0.09358 0.05856 -0.09358 0.05879 C -0.09757 0.05301 -0.09792 0.04861 -0.10278 0.04444 C -0.10555 0.03194 -0.11198 0.02615 -0.11736 0.01597 C -0.12795 -0.00417 -0.13177 -0.03056 -0.13733 -0.05348 C -0.13819 -0.06644 -0.13923 -0.07824 -0.14132 -0.09074 C -0.14427 -0.13287 -0.14861 -0.17686 -0.13733 -0.2169 C -0.13507 -0.24422 -0.1316 -0.27176 -0.12673 -0.29861 C -0.12465 -0.3257 -0.11736 -0.36598 -0.10677 -0.38936 C -0.10087 -0.41598 -0.09132 -0.43982 -0.0816 -0.46412 C -0.07812 -0.47199 -0.07361 -0.47894 -0.07066 -0.48704 C -0.06319 -0.50695 -0.07118 -0.49676 -0.06146 -0.50672 C -0.0533 -0.52824 -0.04236 -0.54213 -0.02934 -0.55834 C -0.02812 -0.55973 -0.01614 -0.57709 -0.01094 -0.58125 C 0.00261 -0.59144 0.01806 -0.59977 0.03333 -0.6044 C 0.0408 -0.60394 0.04844 -0.60463 0.0559 -0.60278 C 0.05816 -0.60232 0.0592 -0.59885 0.06129 -0.59746 C 0.06458 -0.59514 0.06858 -0.59445 0.07188 -0.59213 C 0.08281 -0.58473 0.09097 -0.57408 0.10261 -0.56713 C 0.11875 -0.54561 0.10833 -0.55787 0.13594 -0.53334 C 0.14688 -0.52361 0.1559 -0.51111 0.16667 -0.50139 C 0.17188 -0.48959 0.18004 -0.48287 0.18802 -0.47292 C 0.19167 -0.46829 0.1941 -0.46227 0.19722 -0.45695 C 0.19861 -0.45463 0.20122 -0.44977 0.20122 -0.44954 C 0.20399 -0.43565 0.21215 -0.42315 0.21597 -0.40903 C 0.21806 -0.40139 0.21962 -0.39352 0.22136 -0.38588 C 0.22222 -0.38241 0.22396 -0.37523 0.22396 -0.375 C 0.22483 -0.36736 0.22778 -0.35996 0.22795 -0.35209 C 0.22986 -0.28473 0.21597 -0.31273 0.15295 -0.31111 C 0.11181 -0.3125 0.10087 -0.30949 0.07066 -0.32176 C 0.06094 -0.33473 0.06233 -0.33287 0.05729 -0.34676 C 0.05261 -0.38334 0.04774 -0.42963 0.07986 -0.44098 C 0.08872 -0.44028 0.09774 -0.44028 0.1066 -0.43912 C 0.11163 -0.43843 0.12136 -0.43565 0.12136 -0.43542 C 0.13351 -0.42755 0.1467 -0.42315 0.15868 -0.41436 C 0.1724 -0.4044 0.1849 -0.39329 0.19861 -0.38403 C 0.20556 -0.3794 0.20972 -0.37292 0.21736 -0.36991 C 0.21997 -0.36621 0.22188 -0.36135 0.22535 -0.35903 C 0.22708 -0.35787 0.22899 -0.35718 0.23056 -0.35556 C 0.23264 -0.35348 0.23403 -0.35047 0.23594 -0.34838 C 0.23715 -0.34699 0.23854 -0.34607 0.23993 -0.34491 C 0.2474 -0.33172 0.25521 -0.31922 0.26389 -0.30764 C 0.26823 -0.29074 0.26077 -0.3176 0.26927 -0.29514 C 0.27014 -0.29283 0.26997 -0.29028 0.27066 -0.28797 C 0.2717 -0.28473 0.27327 -0.28218 0.27465 -0.27917 C 0.27778 -0.25602 0.27952 -0.23264 0.28403 -0.20973 C 0.28351 -0.18056 0.28872 -0.13542 0.27465 -0.10672 C 0.27292 -0.09584 0.2691 -0.08959 0.26528 -0.0801 C 0.25868 -0.06412 0.26372 -0.07061 0.25729 -0.05348 C 0.25191 -0.03912 0.25313 -0.04607 0.24653 -0.03565 C 0.23472 -0.0169 0.23299 -0.01042 0.21458 -0.00718 C 0.20556 -0.00926 0.19566 -0.01227 0.18802 -0.01968 C 0.17691 -0.03056 0.17083 -0.05 0.16267 -0.06412 C 0.16042 -0.0757 0.15295 -0.09121 0.14653 -0.09954 C 0.14601 -0.10255 0.14601 -0.10579 0.14497 -0.10857 C 0.14392 -0.1125 0.13993 -0.11922 0.13993 -0.11898 C 0.14097 -0.13565 0.13785 -0.14861 0.1507 -0.15301 C 0.1599 -0.15116 0.16979 -0.14815 0.17865 -0.14398 C 0.1849 -0.13542 0.19219 -0.12593 0.19722 -0.11551 C 0.20035 -0.09977 0.20469 -0.09005 0.2066 -0.07292 C 0.20642 -0.0669 0.20955 -0.03704 0.20261 -0.025 C 0.18559 0.00463 0.15452 0.00463 0.12934 0.01064 C 0.11979 0.01296 0.11181 0.01967 0.10261 0.02314 C 0.09688 0.02523 0.09097 0.02523 0.0849 0.02662 C 0.00295 0.02453 0.02205 0.05092 0.00261 0.00717 C -0.00052 3.33333E-6 -1.11111E-6 0.00694 -1.11111E-6 3.33333E-6 " pathEditMode="relative" rAng="0" ptsTypes="ffffffffffffffffffff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3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3 -0.08704 C 0.05416 -0.0963 0.01962 -0.08889 -0.01337 -0.08704 C -0.04202 -0.08912 -0.0691 -0.09213 -0.09722 -0.09768 C -0.11181 -0.10092 -0.12865 -0.10046 -0.14271 -0.10671 C -0.17986 -0.12338 -0.21268 -0.15069 -0.2467 -0.17592 C -0.26476 -0.18935 -0.2849 -0.20116 -0.30122 -0.21852 C -0.32952 -0.24884 -0.34653 -0.29236 -0.35191 -0.33958 C -0.35313 -0.3625 -0.35573 -0.38842 -0.3507 -0.41065 C -0.34757 -0.42477 -0.3408 -0.43842 -0.33455 -0.44977 C -0.30469 -0.5044 -0.26945 -0.5375 -0.21858 -0.54745 C -0.20712 -0.54676 -0.19549 -0.54699 -0.18403 -0.5456 C -0.17344 -0.54421 -0.16528 -0.53518 -0.15591 -0.52963 C -0.14254 -0.52199 -0.12778 -0.51736 -0.11459 -0.50856 C -0.08455 -0.48842 -0.10764 -0.49884 -0.08264 -0.48889 C -0.05625 -0.46667 -0.0158 -0.43866 0.01597 -0.43403 C 0.02482 -0.43241 0.03385 -0.43287 0.04271 -0.43194 C 0.05503 -0.42847 0.05694 -0.42893 0.07066 -0.43403 C 0.07934 -0.4412 0.08316 -0.45694 0.08941 -0.46759 C 0.09409 -0.47546 0.09948 -0.48079 0.10278 -0.49074 C 0.10659 -0.50185 0.10833 -0.51412 0.11337 -0.5243 C 0.11649 -0.54745 0.1151 -0.5375 0.11736 -0.55463 C 0.11788 -0.5581 0.11875 -0.56528 0.11875 -0.56528 C 0.11823 -0.59421 0.11996 -0.63472 0.11475 -0.66667 C 0.10712 -0.71389 0.08906 -0.75255 0.07205 -0.79467 C 0.06996 -0.79977 0.06545 -0.80231 0.06267 -0.80694 C 0.0585 -0.81435 0.05573 -0.82245 0.05208 -0.83009 C 0.05156 -0.83241 0.05208 -0.83542 0.05069 -0.83727 C 0.0493 -0.83912 0.04705 -0.83842 0.04531 -0.83912 C 0.04305 -0.84005 0.04097 -0.8419 0.03871 -0.84259 C 0.02847 -0.84606 0.01805 -0.84722 0.00798 -0.85139 C -0.02309 -0.84954 -0.05608 -0.85926 -0.08525 -0.84444 C -0.11302 -0.83032 -0.12639 -0.79606 -0.14132 -0.76435 C -0.14653 -0.75393 -0.15191 -0.74305 -0.15729 -0.73241 C -0.16459 -0.71759 -0.1717 -0.69028 -0.17726 -0.67361 C -0.18959 -0.63611 -0.2007 -0.59815 -0.21198 -0.55995 C -0.21389 -0.54514 -0.2165 -0.53032 -0.21858 -0.51551 C -0.21823 -0.49768 -0.21858 -0.47986 -0.21736 -0.46227 C -0.21702 -0.45671 -0.21268 -0.45301 -0.21059 -0.44792 C -0.20729 -0.44005 -0.20469 -0.43171 -0.2 -0.42477 C -0.19011 -0.41065 -0.17952 -0.39606 -0.16927 -0.38217 C -0.16389 -0.375 -0.15573 -0.37338 -0.14931 -0.36782 C -0.13872 -0.35926 -0.12986 -0.34768 -0.11997 -0.33773 C -0.10486 -0.32268 -0.12466 -0.33889 -0.10938 -0.32199 C -0.08698 -0.29676 -0.10816 -0.32546 -0.09202 -0.30579 C -0.08438 -0.29676 -0.07518 -0.28009 -0.06528 -0.27546 C -0.05903 -0.2625 -0.06736 -0.27778 -0.05729 -0.26667 C -0.05469 -0.26366 -0.05313 -0.25926 -0.0507 -0.25602 C -0.04792 -0.23819 -0.05191 -0.25532 -0.04393 -0.24005 C -0.03854 -0.22986 -0.03646 -0.2169 -0.03195 -0.20625 C -0.02847 -0.19861 -0.02413 -0.19028 -0.01997 -0.18333 C -0.01597 -0.15764 -0.02292 -0.19676 -0.01198 -0.15995 C -0.00938 -0.15139 -0.00764 -0.14467 -0.004 -0.1368 C 0.00104 -0.11389 0.01146 -0.09398 0.01736 -0.07106 C 0.01823 -0.0618 0.01771 -0.05301 0.02274 -0.04606 C 0.02187 -0.0243 0.02795 -0.00208 0.00937 -1.11111E-6 C 0.00625 0.00023 0.00312 -1.11111E-6 2.5E-6 -1.11111E-6 " pathEditMode="relative" rAng="0" ptsTypes="fffffffffffffffffffffffffffffffffffffffffffffffffffffff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-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4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К ОБУЧЕНИЮ ГРАМОТЕ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«Звук и буква А»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упражнять в образовании множественного числа  существительных;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закрепить навык четкого произнесения звука –А- в словах, предложениях;</a:t>
            </a: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Коррекционные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учить выделять звук – А- в начале слова;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познакомить с буквой А;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учить дифференцировать понятие звук-буква, развивать  зрительный, слуховой, симультанный, цветовой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гнозис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мелкую моторику.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б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95240">
            <a:off x="5979211" y="4393862"/>
            <a:ext cx="2631976" cy="2631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500"/>
                            </p:stCondLst>
                            <p:childTnLst>
                              <p:par>
                                <p:cTn id="68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 года обучения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8229600" cy="5301208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>
              <a:buBlip>
                <a:blip r:embed="rId4"/>
              </a:buBlip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Коррекционные: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познакомить детей с цифрой 3; учить соотносить число с цифрой; учить правильно писать цифру 3;</a:t>
            </a: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закрепить умение сравнивать 2 группы множеств разнородных предметов  в пределах 5, пользоваться словами больше,  меньше на 1, одинаковое количество, поровну, столько … сколько;</a:t>
            </a: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коррекция предметной агнозии;</a:t>
            </a: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продолжать закреплять умения соотносить объемные и плоскостные формы, соответственно называя их;</a:t>
            </a: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продолжать развивать внимание; умение действовать по сигналу;</a:t>
            </a:r>
          </a:p>
          <a:p>
            <a:pPr>
              <a:buBlip>
                <a:blip r:embed="rId4"/>
              </a:buBlip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4"/>
              </a:buBlip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формировать умение ориентироваться  на плоскостном изображении, указывая местоположение предмета, использую понятия «слева», «справа», «вверху», «внизу», «между», расставлять мебель по образцу, составлять план кукольной комнаты с помощью контурных картинок.</a:t>
            </a:r>
          </a:p>
          <a:p>
            <a:pPr>
              <a:buBlip>
                <a:blip r:embed="rId4"/>
              </a:buBlip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цв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460" y="5434340"/>
            <a:ext cx="1981540" cy="1423660"/>
          </a:xfrm>
          <a:prstGeom prst="rect">
            <a:avLst/>
          </a:prstGeom>
        </p:spPr>
      </p:pic>
      <p:pic>
        <p:nvPicPr>
          <p:cNvPr id="6" name="dvazhdi_dva_cheti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756592" y="24928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62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000"/>
                            </p:stCondLst>
                            <p:childTnLst>
                              <p:par>
                                <p:cTn id="84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3000"/>
                            </p:stCondLst>
                            <p:childTnLst>
                              <p:par>
                                <p:cTn id="95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6" presetID="2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7" presetID="16" presetClass="exit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1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  <p:bldP spid="3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pic>
        <p:nvPicPr>
          <p:cNvPr id="8" name="Рисунок 7" descr="DSC_087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4552950" cy="2724150"/>
          </a:xfrm>
          <a:prstGeom prst="rect">
            <a:avLst/>
          </a:prstGeom>
        </p:spPr>
      </p:pic>
      <p:pic>
        <p:nvPicPr>
          <p:cNvPr id="9" name="Рисунок 8" descr="DSC_088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3975" y="3886200"/>
            <a:ext cx="4010025" cy="2971800"/>
          </a:xfrm>
          <a:prstGeom prst="rect">
            <a:avLst/>
          </a:prstGeom>
        </p:spPr>
      </p:pic>
      <p:pic>
        <p:nvPicPr>
          <p:cNvPr id="10" name="Рисунок 9" descr="DSC_088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4305300" cy="3314700"/>
          </a:xfrm>
          <a:prstGeom prst="rect">
            <a:avLst/>
          </a:prstGeom>
        </p:spPr>
      </p:pic>
      <p:pic>
        <p:nvPicPr>
          <p:cNvPr id="11" name="Рисунок 10" descr="DSC_0888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6056" y="332656"/>
            <a:ext cx="3857625" cy="2647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2 0.04972 C -0.04966 0.0414 -0.05139 0.03307 -0.0533 0.02474 C -0.05417 0.02104 -0.05608 0.01411 -0.05608 0.01434 C -0.05209 -0.00116 -0.03334 -0.00278 -0.02275 -0.00532 C 0.01649 -0.02752 0.05729 -0.04695 0.1 -0.05157 C 0.11961 -0.05712 0.13541 -0.04764 0.15329 -0.04093 C 0.18732 -0.01503 0.22222 0.00832 0.25729 0.03191 C 0.26614 0.03793 0.27395 0.04648 0.28263 0.05319 C 0.29739 0.06475 0.30538 0.08626 0.31875 0.09944 C 0.32413 0.11401 0.33159 0.12604 0.33732 0.14015 C 0.34461 0.15819 0.35017 0.17831 0.35868 0.19542 C 0.36024 0.20536 0.36388 0.21346 0.36527 0.22363 C 0.36649 0.23196 0.36718 0.24029 0.36805 0.24861 C 0.3684 0.25208 0.36927 0.25925 0.36927 0.25948 C 0.3684 0.27636 0.36875 0.30065 0.36527 0.31776 C 0.36423 0.32285 0.36163 0.32724 0.36007 0.3321 C 0.35659 0.34366 0.35677 0.35083 0.35069 0.36055 C 0.34392 0.37141 0.34253 0.36864 0.33333 0.37303 C 0.31649 0.3809 0.30121 0.38668 0.28402 0.39246 C 0.26145 0.3913 0.25121 0.38968 0.23194 0.38529 C 0.21788 0.37789 0.20382 0.3698 0.18941 0.36401 C 0.17413 0.34898 0.15538 0.34042 0.14132 0.32331 C 0.13663 0.31753 0.13125 0.31267 0.12795 0.3055 C 0.12569 0.30065 0.12135 0.29116 0.12135 0.2914 C 0.11944 0.28168 0.11927 0.2722 0.11736 0.26272 C 0.11475 0.22687 0.10972 0.18293 0.12534 0.15102 C 0.12812 0.13321 0.13246 0.12535 0.13871 0.11008 C 0.15 0.08279 0.16163 0.05597 0.17465 0.03006 C 0.17916 0.02104 0.18263 0.0111 0.18663 0.00162 C 0.19045 -0.0074 0.1967 -0.0118 0.20138 -0.01966 C 0.20833 -0.03099 0.20173 -0.02683 0.20937 -0.0303 C 0.21163 -0.04047 0.2184 -0.04533 0.22534 -0.04972 C 0.23437 -0.06175 0.24479 -0.06637 0.25729 -0.06938 C 0.27274 -0.07701 0.28767 -0.08742 0.30399 -0.09066 C 0.3467 -0.08834 0.38958 -0.08834 0.43194 -0.08187 C 0.45382 -0.07424 0.47552 -0.06499 0.49739 -0.05689 C 0.51007 -0.04556 0.51996 -0.03677 0.53194 -0.02313 C 0.5375 -0.01688 0.54479 -0.01295 0.5493 -0.00532 C 0.55694 0.0074 0.56666 0.02035 0.57326 0.03376 C 0.57552 0.03816 0.57621 0.04371 0.57864 0.04787 C 0.58611 0.06129 0.59496 0.07354 0.6026 0.08696 C 0.60902 0.09829 0.61788 0.10916 0.62395 0.12072 C 0.62829 0.12882 0.63073 0.13876 0.63593 0.1457 C 0.63854 0.14917 0.64149 0.1524 0.64392 0.15634 C 0.64809 0.16327 0.64861 0.17299 0.65069 0.18108 C 0.65017 0.19241 0.65573 0.20745 0.6493 0.21485 C 0.64253 0.22248 0.63159 0.213 0.62274 0.213 C 0.60989 0.213 0.59687 0.21415 0.58402 0.21485 C 0.5651 0.21993 0.55208 0.23982 0.5427 0.2611 C 0.54218 0.26341 0.54218 0.26596 0.54132 0.26804 C 0.54079 0.26966 0.53923 0.27012 0.53871 0.27174 C 0.53576 0.2796 0.53576 0.28746 0.53194 0.29487 C 0.52829 0.31545 0.51909 0.34459 0.51059 0.36216 C 0.50659 0.37049 0.50503 0.38043 0.50138 0.38899 C 0.49722 0.39894 0.49218 0.40819 0.48941 0.41906 C 0.48576 0.43386 0.48507 0.45005 0.48402 0.46531 C 0.48454 0.48011 0.48125 0.49676 0.48663 0.50971 C 0.49149 0.52151 0.48888 0.51295 0.4934 0.52035 C 0.51024 0.54787 0.53142 0.56799 0.55208 0.58973 C 0.55798 0.59598 0.56336 0.6043 0.57066 0.60731 C 0.57968 0.61933 0.58906 0.62442 0.60138 0.62697 C 0.61909 0.63413 0.63784 0.63575 0.65468 0.64639 C 0.66093 0.65032 0.66666 0.6561 0.67326 0.65888 C 0.67604 0.66004 0.67882 0.66096 0.68142 0.66235 C 0.68611 0.66489 0.6934 0.67484 0.6934 0.67507 C 0.69427 0.68293 0.69531 0.6901 0.69739 0.69796 C 0.69687 0.7086 0.6967 0.71924 0.696 0.72988 C 0.69548 0.7389 0.69479 0.74769 0.6934 0.75647 C 0.68975 0.77937 0.6835 0.8284 0.66267 0.83464 C 0.64826 0.83279 0.63437 0.82678 0.61996 0.824 C 0.58836 0.81799 0.55677 0.8136 0.52534 0.8062 C 0.5085 0.80227 0.49253 0.79371 0.47604 0.78862 C 0.45711 0.78284 0.4618 0.78793 0.44809 0.78145 C 0.39218 0.75509 0.33732 0.72109 0.28003 0.69981 C 0.26527 0.68848 0.25 0.67623 0.23472 0.66605 C 0.22465 0.65934 0.21371 0.65472 0.20399 0.64639 C 0.20104 0.64385 0.19895 0.63992 0.196 0.6376 C 0.19062 0.63321 0.1842 0.63113 0.17864 0.62697 C 0.15607 0.61008 0.13611 0.58788 0.11198 0.57539 C 0.11024 0.57308 0.1085 0.5703 0.10659 0.56822 C 0.10416 0.56568 0.09861 0.56129 0.09861 0.56152 C 0.09461 0.55227 0.09062 0.54579 0.08402 0.53978 C 0.07569 0.52151 0.06666 0.50393 0.05729 0.48659 C 0.05468 0.48196 0.05416 0.47572 0.05208 0.47063 C 0.04809 0.46092 0.04201 0.45282 0.03732 0.44403 C 0.03489 0.43941 0.03073 0.42969 0.03073 0.42993 C 0.02916 0.41836 0.02656 0.40726 0.02534 0.39593 C 0.02343 0.37812 0.0217 0.36147 0.01736 0.34459 C 0.0151 0.32493 0.01145 0.30481 0.00659 0.28585 C 0.00086 0.22757 -0.00521 0.16397 0.00937 0.10823 C 0.00885 0.08094 0.00885 0.05388 0.00798 0.0266 C 0.00781 0.01896 4.16667E-6 0.00486 4.16667E-6 6.38298E-7 " pathEditMode="relative" rAng="0" ptsTypes="fffffffffffffffffffffffffffffffffffffffffffff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" y="3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-0.08325 C 0.0618 -0.09759 0.03906 -0.10939 0.01527 -0.11355 C -0.05035 -0.14477 -0.11737 -0.16975 -0.18212 -0.20421 C -0.23282 -0.23126 -0.27952 -0.25948 -0.33403 -0.26804 C -0.3448 -0.27197 -0.35504 -0.27521 -0.36615 -0.27682 C -0.38924 -0.27567 -0.41233 -0.27497 -0.43542 -0.27335 C -0.4474 -0.27266 -0.47136 -0.26989 -0.47136 -0.26965 C -0.50573 -0.2715 -0.54792 -0.27682 -0.58334 -0.26989 C -0.58785 -0.26896 -0.59705 -0.23843 -0.59948 -0.23242 C -0.6007 -0.21531 -0.60469 -0.19588 -0.59948 -0.17923 C -0.59028 -0.1494 -0.56684 -0.13274 -0.54879 -0.11355 C -0.53907 -0.10314 -0.52587 -0.08348 -0.51407 -0.07793 C -0.50764 -0.06498 -0.49966 -0.05319 -0.49011 -0.04417 C -0.479 -0.03376 -0.46546 -0.02891 -0.454 -0.01942 C -0.44584 -0.01272 -0.43802 -0.00532 -0.43004 0.00185 C -0.42552 0.00602 -0.42136 0.01041 -0.41667 0.01434 C -0.40417 0.02475 -0.39046 0.03377 -0.38334 0.05158 C -0.3849 0.07655 -0.38316 0.10245 -0.38872 0.12628 C -0.39323 0.14524 -0.3915 0.13344 -0.4007 0.1494 C -0.41112 0.16744 -0.42674 0.20722 -0.4408 0.21855 C -0.45035 0.22618 -0.46407 0.23266 -0.47275 0.24168 C -0.48073 0.25 -0.48802 0.25787 -0.49671 0.2648 C -0.50087 0.26804 -0.504 0.27614 -0.50747 0.28076 C -0.50938 0.28955 -0.51285 0.29741 -0.51546 0.30574 C -0.51789 0.33465 -0.51841 0.33187 -0.51407 0.37674 C -0.5125 0.3927 -0.50087 0.4075 -0.4941 0.41929 C -0.48629 0.43294 -0.48021 0.44751 -0.47014 0.45837 C -0.46789 0.46092 -0.46476 0.46161 -0.46216 0.46369 C -0.44046 0.48058 -0.4191 0.49653 -0.39549 0.5081 C -0.37084 0.52012 -0.34289 0.51504 -0.31806 0.52591 C -0.30174 0.53307 -0.28438 0.53862 -0.26737 0.54186 C -0.24549 0.53978 -0.22396 0.53516 -0.20209 0.53307 C -0.19514 0.53076 -0.18976 0.52475 -0.18334 0.52059 C -0.1783 0.51388 -0.17344 0.50949 -0.16737 0.50463 C -0.15973 0.49098 -0.15174 0.4933 -0.14341 0.48335 C -0.13299 0.47109 -0.13004 0.45144 -0.12066 0.43895 C -0.11893 0.43409 -0.11789 0.42877 -0.11546 0.42461 C -0.11407 0.4223 -0.1125 0.41998 -0.11146 0.41744 C -0.1073 0.4075 -0.10539 0.39478 -0.10348 0.38391 C -0.104 0.36795 -0.10243 0.35107 -0.10608 0.3358 C -0.11129 0.31337 -0.12205 0.29348 -0.12882 0.27197 C -0.13125 0.25116 -0.13559 0.22965 -0.1408 0.20976 C -0.14671 0.18687 -0.14618 0.16073 -0.14879 0.13691 C -0.14792 0.10292 -0.15417 0.05713 -0.13403 0.0303 C -0.13108 0.01735 -0.13525 0.03192 -0.12205 0.01434 C -0.1165 0.00694 -0.1099 0.00393 -0.10348 -0.00162 C -0.10139 -0.00347 -0.10035 -0.00717 -0.09809 -0.00879 C -0.09601 -0.0104 -0.09341 -0.01064 -0.09132 -0.01225 C -0.08612 -0.01595 -0.0849 -0.02058 -0.07934 -0.02289 C -0.07171 -0.0333 -0.0757 -0.03076 -0.06875 -0.03353 C -0.06216 -0.03954 -0.05677 -0.04093 -0.04879 -0.04255 C -0.03716 -0.04718 -0.03698 -0.04047 -0.02882 -0.03723 C -0.02171 -0.02775 -0.01771 -0.01665 -0.00868 -0.0104 C -0.00712 -0.0037 -0.00868 -0.00578 -0.00469 -0.00347 " pathEditMode="relative" rAng="0" ptsTypes="fffffffffffffffffffffffffffffffffffffffffffffffffffff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" y="2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78 -0.05528 C -0.1 -0.06592 -0.09722 -0.07447 -0.09202 -0.08349 C -0.08611 -0.10754 -0.07622 -0.13183 -0.06806 -0.15472 C -0.06042 -0.17646 -0.05035 -0.19658 -0.0467 -0.2204 C -0.04757 -0.24515 -0.04879 -0.27012 -0.04931 -0.29487 C -0.0507 -0.36564 -0.04219 -0.44381 -0.07604 -0.50463 C -0.07795 -0.51434 -0.08403 -0.52267 -0.08802 -0.53123 C -0.09636 -0.54857 -0.10608 -0.56568 -0.11997 -0.57563 C -0.12448 -0.58419 -0.13143 -0.58997 -0.13733 -0.59691 C -0.14184 -0.60222 -0.14688 -0.61055 -0.15209 -0.61471 C -0.15573 -0.61772 -0.16146 -0.61911 -0.16545 -0.62165 C -0.17032 -0.6316 -0.16511 -0.62304 -0.17344 -0.63067 C -0.17761 -0.6346 -0.18143 -0.639 -0.18542 -0.64316 C -0.18646 -0.64432 -0.1882 -0.64408 -0.18941 -0.64478 C -0.19323 -0.64709 -0.19601 -0.65172 -0.2 -0.6538 C -0.20521 -0.65634 -0.21077 -0.6568 -0.21597 -0.65912 C -0.2217 -0.66629 -0.23004 -0.66513 -0.23611 -0.67322 C -0.2382 -0.676 -0.23959 -0.67924 -0.24132 -0.68224 C -0.24358 -0.68641 -0.24809 -0.6945 -0.24809 -0.69427 C -0.24896 -0.69797 -0.25087 -0.70144 -0.2507 -0.70514 C -0.24896 -0.7322 -0.23264 -0.72688 -0.21597 -0.72827 C -0.21025 -0.73104 -0.20486 -0.73243 -0.19879 -0.73358 C -0.18334 -0.74422 -0.16077 -0.74145 -0.14532 -0.7426 C -0.13663 -0.74469 -0.12865 -0.74746 -0.11997 -0.74954 C -0.11285 -0.74908 -0.10573 -0.74931 -0.09879 -0.74792 C -0.09462 -0.747 -0.0908 -0.74353 -0.08663 -0.7426 C -0.08108 -0.73752 -0.07431 -0.73312 -0.06806 -0.73012 C -0.06476 -0.72688 -0.06059 -0.7248 -0.05729 -0.72133 C -0.03629 -0.69866 -0.01736 -0.67114 0.0026 -0.64663 C 0.01093 -0.63645 0.01857 -0.62281 0.02795 -0.61471 C 0.03073 -0.60893 0.03437 -0.60454 0.03732 -0.59876 C 0.03906 -0.58974 0.04271 -0.58326 0.04392 -0.57378 C 0.0434 -0.55898 0.04913 -0.52706 0.03333 -0.52059 C 0.02916 -0.51249 0.02639 -0.51272 0.01996 -0.5081 C -0.00122 -0.49307 -0.02205 -0.4778 -0.04532 -0.46901 C -0.05347 -0.46254 -0.06268 -0.45861 -0.07205 -0.45653 C -0.0882 -0.44797 -0.06823 -0.45791 -0.08663 -0.45121 C -0.10035 -0.44635 -0.08646 -0.44959 -0.1 -0.44242 C -0.11684 -0.4334 -0.13698 -0.43294 -0.15469 -0.43178 C -0.17257 -0.42831 -0.19028 -0.42947 -0.20799 -0.42461 C -0.21268 -0.42161 -0.21806 -0.42068 -0.22275 -0.41744 C -0.22448 -0.41629 -0.22518 -0.41351 -0.22674 -0.41212 C -0.22882 -0.4105 -0.23125 -0.41004 -0.23334 -0.40865 C -0.24497 -0.40079 -0.25434 -0.38853 -0.26667 -0.38206 C -0.27292 -0.37373 -0.27986 -0.36818 -0.28542 -0.35893 C -0.29913 -0.33627 -0.29236 -0.34459 -0.304 -0.33234 C -0.31094 -0.31615 -0.31823 -0.29903 -0.32674 -0.28423 C -0.33351 -0.27244 -0.34063 -0.26249 -0.34532 -0.24885 C -0.35174 -0.23035 -0.35608 -0.21023 -0.36268 -0.19196 C -0.36424 -0.17947 -0.36719 -0.16675 -0.37066 -0.15472 C -0.37205 -0.14987 -0.37466 -0.14038 -0.37466 -0.14015 C -0.37604 -0.12443 -0.37761 -0.10824 -0.38004 -0.09251 C -0.38195 -0.06522 -0.3842 -0.02706 -0.37205 -0.00185 C -0.36163 0.01965 -0.34323 0.0289 -0.32674 0.03908 C -0.29566 0.05804 -0.26354 0.07123 -0.22934 0.07446 C -0.22413 0.07678 -0.21337 0.07978 -0.21337 0.08001 C -0.19097 0.07585 -0.1941 0.07654 -0.16129 0.07793 C -0.15382 0.08048 -0.14757 0.07793 -0.14011 0.07631 C -0.13021 0.06961 -0.11875 0.06753 -0.10799 0.06383 C -0.10157 0.06174 -0.09566 0.05735 -0.08941 0.05504 C -0.07865 0.05111 -0.06563 0.04856 -0.05469 0.04602 C -0.05 0.04486 -0.04601 0.04093 -0.04132 0.03908 C -0.03108 0.02983 -0.03629 0.0333 -0.02535 0.02821 C -0.02101 0.02613 -0.01771 0.0215 -0.01337 0.01942 C -0.00938 0.0141 2.77778E-6 0.00809 2.77778E-6 4.6901E-6 " pathEditMode="relative" rAng="0" ptsTypes="fffffffffffffffff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8 -0.03723 C 0.05782 -0.07401 0.05816 -0.08418 0.05469 -0.11193 C 0.05556 -0.12489 0.05434 -0.1383 0.0573 -0.15079 C 0.06025 -0.16351 0.08143 -0.18571 0.09063 -0.19172 C 0.09671 -0.19565 0.10261 -0.2012 0.10938 -0.20236 C 0.1165 -0.20352 0.13073 -0.20606 0.13073 -0.20583 C 0.16546 -0.2049 0.20296 -0.19958 0.23733 -0.20953 C 0.3165 -0.20814 0.31146 -0.21161 0.3573 -0.20236 C 0.37552 -0.20421 0.39375 -0.20514 0.41198 -0.20768 C 0.41927 -0.2086 0.42639 -0.21369 0.43334 -0.2167 C 0.4566 -0.22711 0.479 -0.23867 0.5 -0.25578 C 0.50973 -0.26365 0.52049 -0.27105 0.52934 -0.28053 C 0.53664 -0.28862 0.54236 -0.29972 0.5507 -0.30551 C 0.55938 -0.32054 0.56823 -0.33811 0.57466 -0.35523 C 0.57639 -0.35962 0.57691 -0.36494 0.57865 -0.36933 C 0.5823 -0.37835 0.5875 -0.38437 0.59202 -0.39246 C 0.59688 -0.40148 0.59636 -0.40703 0.604 -0.41189 C 0.61233 -0.42785 0.60105 -0.40865 0.61077 -0.41906 C 0.61302 -0.42137 0.61389 -0.42646 0.61476 -0.4297 C 0.61858 -0.46277 0.61372 -0.42299 0.61736 -0.4475 C 0.61841 -0.45398 0.61997 -0.46716 0.61997 -0.46693 C 0.62171 -0.50439 0.62257 -0.51457 0.61997 -0.55597 C 0.61858 -0.57863 0.61146 -0.60384 0.60278 -0.62327 C 0.59809 -0.6339 0.58334 -0.64362 0.57605 -0.65171 C 0.56858 -0.65981 0.56146 -0.66836 0.55209 -0.67299 C 0.54497 -0.67646 0.53368 -0.676 0.52796 -0.67669 C 0.51216 -0.67854 0.49723 -0.68501 0.48143 -0.68733 C 0.44757 -0.68663 0.41389 -0.68663 0.38004 -0.68548 C 0.37205 -0.68525 0.36407 -0.68062 0.35608 -0.68016 C 0.32761 -0.67854 0.27066 -0.67669 0.27066 -0.67646 C 0.26407 -0.67484 0.2632 -0.67438 0.25608 -0.67299 C 0.25035 -0.67183 0.23872 -0.66952 0.23872 -0.66929 C 0.22865 -0.66466 0.21754 -0.66351 0.20799 -0.65703 C 0.18993 -0.64501 0.19757 -0.6494 0.18542 -0.64292 C 0.17396 -0.6235 0.16511 -0.60685 0.16129 -0.58256 C 0.16181 -0.56822 0.16094 -0.55389 0.16268 -0.53978 C 0.16389 -0.53007 0.1698 -0.52243 0.17205 -0.51318 C 0.175 -0.50139 0.17657 -0.48612 0.18004 -0.4741 C 0.18577 -0.45398 0.20903 -0.42785 0.22396 -0.42091 C 0.22952 -0.41351 0.22448 -0.41859 0.23733 -0.41559 C 0.2441 -0.41397 0.25035 -0.41143 0.2573 -0.41027 C 0.29028 -0.41166 0.30973 -0.41351 0.34271 -0.41189 C 0.36164 -0.40981 0.37969 -0.40356 0.39861 -0.40125 C 0.43212 -0.39732 0.4757 -0.39593 0.50799 -0.38182 C 0.52518 -0.37442 0.54046 -0.36193 0.5573 -0.35338 C 0.56789 -0.34158 0.57986 -0.33256 0.59063 -0.32146 C 0.59358 -0.31846 0.59566 -0.31383 0.59861 -0.31082 C 0.60868 -0.30019 0.62118 -0.2951 0.63195 -0.28585 C 0.64879 -0.27128 0.63629 -0.27914 0.65209 -0.26804 C 0.65816 -0.26388 0.6658 -0.26226 0.67066 -0.25578 C 0.68195 -0.24075 0.69653 -0.22942 0.70938 -0.2167 C 0.71771 -0.20837 0.71719 -0.21138 0.72396 -0.20074 C 0.73924 -0.17646 0.74844 -0.14986 0.75608 -0.12072 C 0.754 -0.04556 0.74671 0.04718 0.68941 0.08534 C 0.6783 0.09274 0.67275 0.09898 0.66007 0.10129 C 0.64966 0.108 0.64532 0.11147 0.63334 0.11378 C 0.61372 0.1228 0.5941 0.12465 0.57344 0.12627 C 0.53594 0.13367 0.48941 0.13067 0.4533 0.13159 C 0.42118 0.13552 0.38941 0.1376 0.3573 0.14038 C 0.34584 0.13968 0.33421 0.13945 0.32275 0.13853 C 0.29653 0.13622 0.27136 0.11864 0.24532 0.11378 C 0.18264 0.10222 0.11893 0.10037 0.05608 0.09066 C 0.04671 0.08765 0.0375 0.08372 0.02796 0.08187 C 0.01667 0.07146 0.02309 0.0562 0.01476 0.0444 C 0.0125 0.03585 0.00903 0.03053 0.00539 0.02313 C 0.00382 0.01549 -3.61111E-6 0.00809 -3.61111E-6 8.88067E-7 " pathEditMode="relative" rAng="0" ptsTypes="fffffffffffffffffffffffffffffffffffffffffffffffffffffffffffffffff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" y="-23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987824" y="1916832"/>
            <a:ext cx="3096344" cy="2736304"/>
          </a:xfrm>
          <a:prstGeom prst="round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Инновационные подходы учителя-дефектолога в работе с детьми с ОВЗ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348880"/>
            <a:ext cx="2123728" cy="1872208"/>
          </a:xfrm>
          <a:prstGeom prst="round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Светлая</a:t>
            </a:r>
            <a:r>
              <a:rPr lang="ru-RU" sz="1300" dirty="0" smtClean="0"/>
              <a:t> сенсорная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комната</a:t>
            </a:r>
          </a:p>
          <a:p>
            <a:pPr algn="ctr"/>
            <a:r>
              <a:rPr lang="ru-RU" sz="1300" dirty="0" smtClean="0"/>
              <a:t>(«</a:t>
            </a:r>
            <a:r>
              <a:rPr lang="ru-RU" sz="1300" dirty="0" smtClean="0"/>
              <a:t>Волшебная комната»)</a:t>
            </a:r>
            <a:endParaRPr lang="ru-RU" sz="13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48264" y="2348880"/>
            <a:ext cx="2195736" cy="1872208"/>
          </a:xfrm>
          <a:prstGeom prst="round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Гастрономически-логопедические</a:t>
            </a:r>
            <a:r>
              <a:rPr lang="ru-RU" sz="1300" dirty="0" smtClean="0"/>
              <a:t> игры</a:t>
            </a:r>
            <a:endParaRPr lang="ru-RU" sz="1300" dirty="0"/>
          </a:p>
        </p:txBody>
      </p:sp>
      <p:pic>
        <p:nvPicPr>
          <p:cNvPr id="12" name="Рисунок 11" descr="кары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0"/>
            <a:ext cx="3275856" cy="2564904"/>
          </a:xfrm>
          <a:prstGeom prst="rect">
            <a:avLst/>
          </a:prstGeom>
        </p:spPr>
      </p:pic>
      <p:pic>
        <p:nvPicPr>
          <p:cNvPr id="15" name="Рисунок 14" descr="цвет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457575"/>
            <a:ext cx="4762500" cy="3400425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6084168" y="2924944"/>
            <a:ext cx="864096" cy="792088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2123728" y="2852936"/>
            <a:ext cx="864096" cy="792088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647564" y="4257092"/>
            <a:ext cx="864096" cy="792088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7632340" y="4257092"/>
            <a:ext cx="864096" cy="792088"/>
          </a:xfrm>
          <a:prstGeom prst="right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5085184"/>
            <a:ext cx="2843808" cy="1772816"/>
          </a:xfrm>
          <a:prstGeom prst="round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Особым образом организованная окружающая среда , наполненная  разнообразными стимуляторами,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воздействующая</a:t>
            </a:r>
            <a:r>
              <a:rPr lang="ru-RU" sz="1300" dirty="0" smtClean="0"/>
              <a:t> на органы зрения, слуха , осязания , обоняния</a:t>
            </a:r>
            <a:endParaRPr lang="ru-RU" sz="13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16216" y="5085184"/>
            <a:ext cx="2627784" cy="1772816"/>
          </a:xfrm>
          <a:prstGeom prst="round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Весёлые артикуляционные упражнения для детей , которые они выполняют  с большим удовольствием потому что все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упражнения</a:t>
            </a:r>
            <a:r>
              <a:rPr lang="ru-RU" sz="1300" dirty="0" smtClean="0"/>
              <a:t> делаются со сладостями!</a:t>
            </a:r>
            <a:endParaRPr lang="ru-RU" sz="1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8" presetClass="exit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Светлая сенсорная комната(«Волшебная комната»)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светлая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3419872" cy="2232248"/>
          </a:xfrm>
          <a:prstGeom prst="rect">
            <a:avLst/>
          </a:prstGeom>
        </p:spPr>
      </p:pic>
      <p:pic>
        <p:nvPicPr>
          <p:cNvPr id="5" name="Рисунок 4" descr="DSC_083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3928" y="764704"/>
            <a:ext cx="2232248" cy="2232248"/>
          </a:xfrm>
          <a:prstGeom prst="rect">
            <a:avLst/>
          </a:prstGeom>
        </p:spPr>
      </p:pic>
      <p:pic>
        <p:nvPicPr>
          <p:cNvPr id="6" name="Рисунок 5" descr="DSC_083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1712" y="548680"/>
            <a:ext cx="2592288" cy="2736304"/>
          </a:xfrm>
          <a:prstGeom prst="rect">
            <a:avLst/>
          </a:prstGeom>
        </p:spPr>
      </p:pic>
      <p:pic>
        <p:nvPicPr>
          <p:cNvPr id="7" name="Рисунок 6" descr="светлая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005064"/>
            <a:ext cx="2626457" cy="2167683"/>
          </a:xfrm>
          <a:prstGeom prst="rect">
            <a:avLst/>
          </a:prstGeom>
        </p:spPr>
      </p:pic>
      <p:pic>
        <p:nvPicPr>
          <p:cNvPr id="8" name="Рисунок 7" descr="DSCN967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63888" y="3356992"/>
            <a:ext cx="2664296" cy="2348403"/>
          </a:xfrm>
          <a:prstGeom prst="rect">
            <a:avLst/>
          </a:prstGeom>
        </p:spPr>
      </p:pic>
      <p:pic>
        <p:nvPicPr>
          <p:cNvPr id="9" name="Рисунок 8" descr="DSCN0057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77843" y="4581128"/>
            <a:ext cx="2466157" cy="2083564"/>
          </a:xfrm>
          <a:prstGeom prst="rect">
            <a:avLst/>
          </a:prstGeom>
        </p:spPr>
      </p:pic>
      <p:pic>
        <p:nvPicPr>
          <p:cNvPr id="10" name="Рисунок 9" descr="совунь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80312" y="3284984"/>
            <a:ext cx="1356535" cy="1404587"/>
          </a:xfrm>
          <a:prstGeom prst="rect">
            <a:avLst/>
          </a:prstGeom>
        </p:spPr>
      </p:pic>
      <p:pic>
        <p:nvPicPr>
          <p:cNvPr id="13" name="Рисунок 12" descr="цвт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76" y="2780928"/>
            <a:ext cx="2339766" cy="1340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1508E-6 C -0.0007 0.00024 -0.01129 0.00232 -0.01198 0.00347 C -0.01372 0.00648 -0.01389 0.01064 -0.01476 0.01411 C -0.0165 0.02105 -0.02014 0.02868 -0.02414 0.03377 C -0.02761 0.05458 -0.03212 0.07841 -0.02275 0.0976 C -0.02223 0.10246 -0.02223 0.10731 -0.02136 0.11194 C -0.02084 0.11448 -0.01927 0.11656 -0.01875 0.11911 C -0.01737 0.12651 -0.01754 0.1346 -0.01615 0.142 C -0.01441 0.15172 -0.01007 0.16004 -0.00677 0.16883 C -0.00278 0.19404 0.00607 0.21624 0.01597 0.23798 C 0.01823 0.2507 0.02378 0.26804 0.03055 0.27706 C 0.03871 0.30366 0.05659 0.32517 0.06927 0.34806 C 0.07395 0.35662 0.07569 0.36703 0.08125 0.37489 C 0.08437 0.38576 0.08819 0.39871 0.09323 0.40842 C 0.09461 0.4112 0.09704 0.41282 0.09861 0.41559 C 0.10486 0.42716 0.1085 0.43872 0.11718 0.44751 C 0.1217 0.45907 0.12968 0.46532 0.13732 0.47248 C 0.14513 0.47989 0.15034 0.48844 0.15868 0.49376 C 0.16684 0.50463 0.17743 0.51134 0.18802 0.51689 C 0.20902 0.51504 0.20573 0.51411 0.22118 0.5081 C 0.22604 0.50139 0.2217 0.50694 0.22934 0.50093 C 0.23767 0.49446 0.23958 0.4889 0.2493 0.48497 C 0.25486 0.47989 0.26718 0.47087 0.27326 0.46902 C 0.28715 0.45953 0.29965 0.44728 0.30659 0.42808 C 0.30816 0.4186 0.30816 0.41513 0.31319 0.40842 C 0.31753 0.39177 0.32517 0.37651 0.33055 0.36055 C 0.33333 0.35246 0.33507 0.34413 0.33732 0.33581 C 0.34027 0.32424 0.34479 0.31707 0.3493 0.30736 C 0.35468 0.29557 0.35972 0.28562 0.36649 0.27521 C 0.3684 0.27244 0.37083 0.26712 0.37309 0.26458 C 0.37708 0.26041 0.38142 0.25972 0.38524 0.25579 C 0.38958 0.25116 0.39461 0.24769 0.4 0.24515 C 0.41649 0.24908 0.41145 0.24746 0.42135 0.25579 C 0.42517 0.26365 0.43576 0.27568 0.44253 0.27891 C 0.45034 0.28678 0.45677 0.29533 0.46666 0.29834 C 0.47187 0.30574 0.47829 0.3099 0.48524 0.3143 C 0.48923 0.31962 0.49496 0.32309 0.5 0.32679 C 0.50451 0.33002 0.50885 0.33326 0.51319 0.33742 C 0.51475 0.33927 0.51666 0.34136 0.5184 0.34274 C 0.52465 0.34737 0.53107 0.35038 0.53732 0.35523 C 0.55 0.36518 0.5625 0.38275 0.57725 0.38715 C 0.58402 0.39385 0.60034 0.41143 0.60798 0.41374 C 0.61961 0.42438 0.63454 0.42346 0.64791 0.42623 C 0.67291 0.43988 0.70416 0.44219 0.73055 0.44404 C 0.75451 0.45236 0.77326 0.43271 0.79461 0.42276 C 0.80399 0.41351 0.81527 0.41027 0.82656 0.40681 C 0.83125 0.40218 0.83611 0.40033 0.83993 0.39432 C 0.8427 0.38969 0.84791 0.38021 0.84791 0.38021 C 0.85052 0.37003 0.85451 0.36217 0.85868 0.35338 C 0.86336 0.34344 0.86527 0.3328 0.87066 0.32332 C 0.87257 0.31222 0.87656 0.3025 0.88125 0.29302 C 0.88385 0.27683 0.88767 0.26111 0.89062 0.24515 C 0.89236 0.2359 0.89218 0.22757 0.89461 0.21855 C 0.89357 0.17947 0.89722 0.15704 0.88524 0.12605 C 0.88159 0.10269 0.87135 0.08234 0.86527 0.06037 C 0.8618 0.04834 0.86007 0.03608 0.85468 0.02498 C 0.85086 -0.00023 0.84288 -0.02428 0.83576 -0.04787 C 0.83316 -0.06891 0.82899 -0.09296 0.81718 -0.10823 C 0.81371 -0.12742 0.79687 -0.13783 0.78385 -0.14384 C 0.76892 -0.15078 0.75382 -0.15494 0.73854 -0.1598 C 0.71944 -0.16581 0.70069 -0.18015 0.68107 -0.18293 C 0.66354 -0.18547 0.67239 -0.18431 0.65468 -0.1864 C 0.63975 -0.19102 0.6243 -0.19449 0.6092 -0.19703 C 0.57395 -0.20929 0.53593 -0.20998 0.5 -0.21322 C 0.46666 -0.21207 0.4342 -0.20975 0.40121 -0.2079 C 0.35503 -0.2116 0.31632 -0.21438 0.26927 -0.21322 C 0.26388 -0.21207 0.25868 -0.20998 0.25329 -0.20952 C 0.23888 -0.20837 0.21059 -0.20605 0.21059 -0.20605 C 0.19461 -0.2005 0.18073 -0.1968 0.16371 -0.19542 C 0.16093 -0.19333 0.15746 -0.19241 0.15468 -0.1901 C 0.1493 -0.18547 0.14357 -0.17668 0.13732 -0.17414 C 0.12725 -0.16073 0.11718 -0.14801 0.10659 -0.13505 C 0.09461 -0.12048 0.10191 -0.12465 0.09323 -0.12072 C 0.08437 -0.10892 0.08316 -0.11123 0.07187 -0.10661 C 0.06788 -0.10291 0.06388 -0.10129 0.05989 -0.09759 C 0.05954 -0.09574 0.05937 -0.09389 0.05868 -0.09227 C 0.05798 -0.09088 0.05642 -0.09042 0.0559 -0.0888 C 0.05243 -0.07608 0.05329 -0.06845 0.05329 -0.05504 " pathEditMode="relative" ptsTypes="fffffffffffffffffffffffffffffffffffffffffffffffffffffffffffffffffffffffffffff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C -0.04427 -0.00278 -0.08767 -0.00972 -0.13194 -0.01296 C -0.13802 -0.01574 -0.14392 -0.01759 -0.15 -0.02037 C -0.16458 -0.01968 -0.18472 -0.02153 -0.2 -0.01482 C -0.20191 -0.01296 -0.20347 -0.01088 -0.20556 -0.00926 C -0.20677 -0.00834 -0.20851 -0.00857 -0.20972 -0.00741 C -0.21128 -0.00602 -0.21215 -0.00301 -0.21389 -0.00185 C -0.22066 0.00254 -0.22969 0.00324 -0.23611 0.00926 C -0.24618 0.01898 -0.25573 0.03287 -0.26806 0.03704 C -0.27535 0.04444 -0.28785 0.05139 -0.29306 0.06111 C -0.30781 0.08866 -0.32187 0.11574 -0.33333 0.14629 C -0.3474 0.18379 -0.34809 0.23634 -0.37083 0.26666 C -0.37222 0.27824 -0.37622 0.28541 -0.37917 0.29629 C -0.38316 0.31088 -0.3875 0.32754 -0.39028 0.34259 C -0.39184 0.35069 -0.39583 0.36666 -0.39583 0.36666 C -0.39722 0.37963 -0.39878 0.39259 -0.4 0.40555 C -0.39948 0.41736 -0.39948 0.42893 -0.39861 0.44074 C -0.39826 0.44467 -0.39531 0.45046 -0.39444 0.4537 C -0.38715 0.47963 -0.36806 0.49514 -0.35417 0.51481 C -0.34132 0.53287 -0.33038 0.56389 -0.31111 0.57014 C -0.30642 0.56967 -0.30174 0.56967 -0.29722 0.56829 C -0.29288 0.56713 -0.28333 0.5581 -0.27778 0.55555 C -0.27326 0.55324 -0.26736 0.55116 -0.26389 0.54629 C -0.25521 0.53379 -0.24687 0.5169 -0.23889 0.5037 C -0.23524 0.49745 -0.22865 0.49514 -0.225 0.48889 C -0.22153 0.4831 -0.21736 0.47778 -0.21389 0.47222 C -0.2059 0.45833 -0.20035 0.44421 -0.19583 0.42778 C -0.19497 0.42477 -0.19375 0.42176 -0.19306 0.41852 C -0.19201 0.41366 -0.19028 0.4037 -0.19028 0.4037 C -0.1908 0.37893 -0.19184 0.3544 -0.19167 0.32963 C -0.19149 0.30625 -0.20104 0.22893 -0.16944 0.21481 C -0.1658 0.21551 -0.16198 0.21528 -0.15833 0.21666 C -0.15208 0.21921 -0.15052 0.2243 -0.14583 0.22963 C -0.13958 0.2368 -0.14271 0.2294 -0.13611 0.24074 C -0.13437 0.24352 -0.13368 0.24722 -0.13194 0.25 C -0.13003 0.25301 -0.12708 0.25463 -0.125 0.25741 C -0.11997 0.26412 -0.11858 0.27245 -0.1125 0.27778 C -0.10972 0.28866 -0.10278 0.29259 -0.09722 0.3 C -0.09271 0.30602 -0.08924 0.31435 -0.08472 0.32037 C -0.07812 0.32916 -0.0691 0.33565 -0.0625 0.34444 C -0.05625 0.35278 -0.05087 0.36227 -0.04444 0.37037 C -0.04115 0.37454 -0.03681 0.37731 -0.03333 0.38148 C -0.03021 0.38541 -0.0283 0.39074 -0.025 0.39444 C -0.02187 0.39791 -0.00729 0.40694 -0.00417 0.40926 C 0.01094 0.42037 0.02656 0.43333 0.04306 0.44074 C 0.04722 0.44259 0.06528 0.44421 0.06667 0.44444 C 0.08611 0.44954 0.08108 0.44791 0.1125 0.44629 C 0.12344 0.44259 0.1342 0.43958 0.14427 0.43333 C 0.14722 0.43171 0.15017 0.42986 0.15278 0.42778 C 0.15573 0.42546 0.16111 0.42037 0.16111 0.42037 C 0.16701 0.40856 0.17083 0.39768 0.17639 0.38518 C 0.17847 0.38055 0.17951 0.37477 0.18194 0.37037 C 0.18576 0.36342 0.1901 0.35694 0.19167 0.34815 C 0.19375 0.33704 0.19444 0.32569 0.19722 0.31481 C 0.1967 0.29884 0.19653 0.28264 0.19583 0.26666 C 0.19514 0.2537 0.19063 0.24051 0.18889 0.22778 C 0.1875 0.21736 0.18785 0.20879 0.18333 0.2 C 0.18108 0.1875 0.17778 0.17037 0.16944 0.16296 C 0.16163 0.14722 0.15052 0.13472 0.14028 0.12222 C 0.13125 0.11111 0.12257 0.09861 0.11389 0.08704 C 0.11198 0.08449 0.10903 0.08379 0.10694 0.08148 C 0.09566 0.06898 0.08733 0.05532 0.07222 0.05185 C 0.05955 0.04514 0.04601 0.04467 0.03472 0.03333 C 0.03368 0.02523 0.03507 0.0162 0.03194 0.00926 C 0.03056 0.00625 0.0276 0.00486 0.025 0.0037 C 0.01788 0.00046 0.00764 -0.00347 -4.72222E-6 -2.59259E-6 Z " pathEditMode="relative" ptsTypes="ffffffffffffffffffffffffffffffffffffffffffffffffffffffffffffffffff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C -0.00277 -0.01528 -0.01076 -0.02755 -0.01666 -0.04074 C -0.02031 -0.04884 -0.02239 -0.0588 -0.02639 -0.06667 C -0.03107 -0.07616 -0.03715 -0.08472 -0.04305 -0.09259 C -0.05798 -0.1125 -0.06788 -0.1287 -0.0875 -0.14074 C -0.10121 -0.14931 -0.11701 -0.15926 -0.13194 -0.16296 C -0.1342 -0.16343 -0.13663 -0.16412 -0.13889 -0.16482 C -0.14253 -0.16597 -0.15 -0.16852 -0.15 -0.16852 C -0.16475 -0.16597 -0.17968 -0.16482 -0.19444 -0.16111 C -0.21614 -0.15579 -0.23628 -0.14306 -0.25833 -0.13889 C -0.26597 -0.1338 -0.27083 -0.12824 -0.27916 -0.12593 C -0.28715 -0.10995 -0.27656 -0.1287 -0.28611 -0.11852 C -0.2875 -0.11713 -0.28784 -0.11458 -0.28889 -0.11296 C -0.29357 -0.10579 -0.29843 -0.10208 -0.30277 -0.09445 C -0.3052 -0.08125 -0.31389 -0.06482 -0.31805 -0.0537 C -0.33715 -0.00301 -0.34652 0.05301 -0.37916 0.09259 C -0.39409 0.11065 -0.40972 0.13079 -0.42639 0.1463 C -0.43264 0.15208 -0.43941 0.15741 -0.44583 0.16296 C -0.44948 0.1662 -0.45833 0.16852 -0.45833 0.16852 C -0.47708 0.16505 -0.48038 0.1493 -0.49166 0.13333 C -0.51076 0.10671 -0.52795 0.08657 -0.54027 0.0537 C -0.54166 0.04977 -0.54514 0.04768 -0.54722 0.04444 C -0.55104 0.03842 -0.55486 0.03241 -0.55833 0.02592 C -0.56406 0.01528 -0.57343 -0.00926 -0.58472 -0.01296 C -0.58715 -0.02292 -0.59305 -0.02361 -0.6 -0.02593 C -0.61302 -0.02408 -0.62152 -0.01783 -0.63333 -0.01482 C -0.65191 -0.01019 -0.67066 -0.00787 -0.68889 -0.00185 C -0.7059 0.0118 -0.72187 0.02592 -0.72916 0.05185 C -0.73125 0.05926 -0.73472 0.06643 -0.73611 0.07407 C -0.73715 0.08009 -0.73889 0.09259 -0.73889 0.09259 C -0.7375 0.12106 -0.73316 0.14653 -0.72361 0.17222 C -0.72222 0.18958 -0.71875 0.2037 -0.71527 0.22037 C -0.71024 0.24444 -0.70746 0.26667 -0.70139 0.29074 C -0.69705 0.30787 -0.696 0.32708 -0.69166 0.34444 C -0.68715 0.36227 -0.6809 0.37917 -0.675 0.3963 C -0.67118 0.40741 -0.66875 0.41921 -0.66389 0.42963 C -0.6592 0.43958 -0.65347 0.44861 -0.65 0.45926 C -0.64514 0.47407 -0.64062 0.49236 -0.63333 0.50555 C -0.63055 0.51042 -0.62673 0.51458 -0.625 0.52037 C -0.61823 0.54305 -0.60191 0.56065 -0.59027 0.57963 C -0.58541 0.5875 -0.58229 0.59861 -0.575 0.60185 C -0.54809 0.62963 -0.51562 0.65046 -0.48333 0.66481 C -0.4677 0.6544 -0.46007 0.6368 -0.44722 0.62222 C -0.44323 0.61759 -0.43784 0.61481 -0.43472 0.60926 C -0.43333 0.60671 -0.43246 0.6037 -0.43055 0.60185 C -0.41944 0.59028 -0.40486 0.58426 -0.39305 0.57407 C -0.37986 0.5625 -0.37031 0.54907 -0.35555 0.54259 C -0.34444 0.53032 -0.33368 0.51921 -0.325 0.5037 C -0.31145 0.4794 -0.30607 0.44838 -0.29861 0.42037 C -0.2908 0.39074 -0.28246 0.36134 -0.275 0.33148 C -0.26979 0.31065 -0.26076 0.29352 -0.25139 0.27592 C -0.25017 0.27361 -0.25 0.2706 -0.24861 0.26852 C -0.24757 0.2669 -0.24566 0.2662 -0.24444 0.26481 C -0.24149 0.26134 -0.23975 0.25532 -0.23611 0.2537 C -0.23333 0.25255 -0.22777 0.25 -0.22777 0.25 C -0.22552 0.25069 -0.22239 0.24954 -0.22083 0.25185 C -0.21198 0.26481 -0.20642 0.29954 -0.20139 0.31481 C -0.19965 0.32014 -0.19635 0.3243 -0.19444 0.32963 C -0.18698 0.3493 -0.17968 0.36921 -0.17222 0.38889 C -0.16996 0.39491 -0.16909 0.40162 -0.16666 0.40741 C -0.16267 0.41713 -0.15607 0.425 -0.15277 0.43518 C -0.14861 0.44792 -0.13993 0.46088 -0.1375 0.47407 C -0.13576 0.48356 -0.1335 0.49028 -0.12916 0.49815 C -0.12777 0.50741 -0.12777 0.5118 -0.12083 0.51481 C -0.09201 0.51088 -0.06336 0.49005 -0.03889 0.47037 C -0.03576 0.46782 -0.0335 0.46389 -0.03055 0.46111 C -0.01389 0.42778 -0.0184 0.42685 -0.01527 0.38148 C -0.01597 0.34375 -0.01406 0.30972 -0.02083 0.27407 C -0.02205 0.11759 -0.01545 0.1493 -0.02639 0.07592 C -0.02586 0.05995 -0.02882 0.03356 -0.01944 0.01852 C -0.0151 0.01157 -0.0118 0.00995 -0.00555 0.00741 C -0.00277 0.00625 0.00486 0.00648 0.00278 0.0037 C 0.00191 0.00255 0.00087 0.00116 -3.61111E-6 -7.40741E-7 Z " pathEditMode="relative" ptsTypes="fffffffffffffffffffffffffffffffffffffffffffffffffffffffffffffffffffffffff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2.22222E-6 C -0.01215 -0.02709 -0.04444 -0.03635 -0.06527 -0.04445 C -0.06961 -0.04607 -0.07343 -0.05 -0.07777 -0.05186 C -0.14288 -0.07894 -0.08472 -0.05325 -0.12638 -0.06667 C -0.14374 -0.07223 -0.1585 -0.0794 -0.17638 -0.08149 C -0.19722 -0.08704 -0.21614 -0.09167 -0.23749 -0.09445 C -0.2467 -0.09561 -0.25607 -0.097 -0.26527 -0.09815 C -0.26996 -0.09885 -0.27916 -0.1 -0.27916 -0.1 C -0.29652 -0.1051 -0.31354 -0.10718 -0.33055 -0.11482 C -0.33732 -0.1213 -0.34288 -0.12987 -0.34999 -0.13519 C -0.37569 -0.15463 -0.40364 -0.16737 -0.42638 -0.1926 C -0.43784 -0.20533 -0.44496 -0.22477 -0.45555 -0.23889 C -0.45746 -0.24538 -0.46093 -0.25093 -0.46249 -0.25741 C -0.47204 -0.29561 -0.46041 -0.26297 -0.46805 -0.28334 C -0.46857 -0.28704 -0.46979 -0.29075 -0.46944 -0.29445 C -0.46788 -0.31505 -0.46996 -0.34352 -0.45138 -0.35 C -0.44513 -0.35232 -0.43836 -0.35255 -0.43194 -0.35371 C -0.41857 -0.35301 -0.40503 -0.35371 -0.39166 -0.35186 C -0.38124 -0.35047 -0.35173 -0.32732 -0.34999 -0.32593 C -0.31996 -0.30394 -0.28697 -0.275 -0.26388 -0.24075 C -0.23628 -0.19977 -0.24861 -0.21667 -0.22777 -0.18889 C -0.21944 -0.17778 -0.20416 -0.15371 -0.20416 -0.15371 C -0.20329 -0.1507 -0.20277 -0.14723 -0.20138 -0.14445 C -0.20034 -0.14213 -0.19739 -0.14144 -0.19722 -0.13889 C -0.19427 -0.10903 -0.20885 -0.10139 -0.22638 -0.0926 C -0.24496 -0.09514 -0.26354 -0.09607 -0.28194 -0.1 C -0.29565 -0.10301 -0.30867 -0.11088 -0.32222 -0.11482 C -0.34617 -0.13079 -0.36215 -0.13218 -0.38749 -0.14075 C -0.44861 -0.16158 -0.50763 -0.19167 -0.56805 -0.21482 C -0.59149 -0.23843 -0.61683 -0.25788 -0.63472 -0.29075 C -0.63645 -0.29375 -0.64687 -0.31436 -0.64999 -0.32223 C -0.65242 -0.32825 -0.65694 -0.34075 -0.65694 -0.34075 C -0.6585 -0.35163 -0.66093 -0.35903 -0.66527 -0.36852 C -0.66649 -0.37825 -0.66909 -0.38519 -0.67083 -0.39445 C -0.66944 -0.40741 -0.66892 -0.42061 -0.66666 -0.43334 C -0.6651 -0.44167 -0.65659 -0.45116 -0.65277 -0.45741 C -0.64392 -0.472 -0.63715 -0.48357 -0.62499 -0.49445 C -0.60954 -0.50811 -0.58958 -0.51389 -0.57222 -0.52223 C -0.55538 -0.5301 -0.53854 -0.54051 -0.52222 -0.55 C -0.51024 -0.55695 -0.49583 -0.5595 -0.48333 -0.56482 C -0.47031 -0.57038 -0.45885 -0.58033 -0.44583 -0.58519 C -0.41909 -0.59514 -0.39288 -0.60209 -0.36527 -0.60741 C -0.34201 -0.60602 -0.30364 -0.61042 -0.27777 -0.5963 C -0.26406 -0.58889 -0.25486 -0.57778 -0.24305 -0.56667 C -0.22239 -0.54723 -0.20017 -0.52987 -0.17916 -0.51112 C -0.17135 -0.50417 -0.16736 -0.49653 -0.15833 -0.4926 C -0.15156 -0.47431 -0.16232 -0.46181 -0.16527 -0.44445 C -0.16579 -0.44144 -0.16562 -0.43797 -0.16666 -0.43519 C -0.16805 -0.43102 -0.17222 -0.42408 -0.17222 -0.42408 C -0.17552 -0.40672 -0.18663 -0.40093 -0.19861 -0.39815 C -0.21562 -0.39422 -0.23281 -0.39075 -0.24999 -0.38704 C -0.26753 -0.38889 -0.28663 -0.39167 -0.30277 -0.40186 C -0.33107 -0.41968 -0.35104 -0.45255 -0.37499 -0.47778 C -0.39461 -0.49862 -0.41406 -0.51482 -0.43611 -0.52963 C -0.44253 -0.53403 -0.44635 -0.54028 -0.45277 -0.54445 C -0.45763 -0.55301 -0.45867 -0.56042 -0.46111 -0.57038 C -0.46058 -0.5845 -0.46093 -0.59885 -0.45972 -0.61297 C -0.45937 -0.61783 -0.45555 -0.6213 -0.45416 -0.62593 C -0.45086 -0.63658 -0.44756 -0.64862 -0.44166 -0.65741 C -0.43524 -0.66713 -0.43489 -0.66274 -0.42777 -0.67038 C -0.41527 -0.68357 -0.40242 -0.69723 -0.38749 -0.70556 C -0.37968 -0.70996 -0.37933 -0.70811 -0.37222 -0.71297 C -0.36666 -0.71667 -0.36145 -0.72107 -0.35555 -0.72408 C -0.34513 -0.7294 -0.31805 -0.73218 -0.30694 -0.73334 C -0.28333 -0.73149 -0.2585 -0.73774 -0.23611 -0.72778 C -0.22638 -0.72338 -0.2019 -0.71366 -0.19583 -0.70556 C -0.17569 -0.67871 -0.2026 -0.71343 -0.18055 -0.68889 C -0.16961 -0.67686 -0.15989 -0.6595 -0.14999 -0.6463 C -0.13906 -0.63172 -0.12604 -0.61829 -0.11666 -0.60186 C -0.10729 -0.58496 -0.10034 -0.56598 -0.09444 -0.5463 C -0.09288 -0.53426 -0.09114 -0.52292 -0.08888 -0.51112 C -0.08767 -0.48056 -0.08628 -0.46667 -0.08888 -0.43519 C -0.09149 -0.40463 -0.12135 -0.40348 -0.13749 -0.39815 C -0.15121 -0.39352 -0.16024 -0.3801 -0.17222 -0.37223 C -0.17777 -0.3632 -0.18003 -0.35556 -0.18472 -0.3463 C -0.1894 -0.32107 -0.18784 -0.297 -0.17916 -0.27408 C -0.1776 -0.26389 -0.17395 -0.25741 -0.17083 -0.24815 C -0.16961 -0.24468 -0.16961 -0.24028 -0.16805 -0.23704 C -0.16232 -0.22547 -0.15729 -0.21528 -0.14999 -0.20556 C -0.1342 -0.20695 -0.12187 -0.20996 -0.10694 -0.21482 C -0.10225 -0.21413 -0.09756 -0.21459 -0.09305 -0.21297 C -0.08524 -0.21019 -0.07916 -0.19977 -0.07222 -0.19445 C -0.06388 -0.1882 -0.05538 -0.18102 -0.04583 -0.17778 C -0.03472 -0.16783 -0.0302 -0.14954 -0.02083 -0.13704 C -0.00989 -0.12246 -0.01371 -0.12917 -0.00833 -0.11852 C -0.00659 -0.10926 -0.00399 -0.09885 8.61111E-6 -0.09075 C 0.00417 -0.0625 0.00435 -0.06945 0.00139 -0.02223 C -0.00017 0.00393 -0.00312 -0.01667 8.61111E-6 2.22222E-6 Z " pathEditMode="relative" ptsTypes="ffffffffffffffffffffffffffffffffffffffffffffffffffffffffffffffffffffffffffffffffffffffff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C -0.029 -0.01944 -0.05209 -0.04352 -0.07639 -0.07222 C -0.1 -0.10023 -0.11112 -0.09745 -0.13056 -0.12778 C -0.15625 -0.16782 -0.18108 -0.20856 -0.20139 -0.2537 C -0.20973 -0.27222 -0.21441 -0.29491 -0.22084 -0.31481 C -0.22171 -0.32106 -0.22431 -0.32685 -0.225 -0.33333 C -0.22726 -0.35301 -0.22761 -0.37292 -0.22917 -0.39259 C -0.22778 -0.43611 -0.22917 -0.49468 -0.21389 -0.53519 C -0.21059 -0.55694 -0.18646 -0.57616 -0.17084 -0.58148 C -0.15035 -0.58866 -0.12917 -0.59074 -0.10834 -0.59444 C -0.08125 -0.59907 -0.05625 -0.60532 -0.02917 -0.60741 C 0.0125 -0.60671 0.05434 -0.60972 0.09583 -0.60556 C 0.18836 -0.5963 0.14965 -0.59074 0.20972 -0.57593 C 0.23836 -0.56875 0.26736 -0.56481 0.29583 -0.55741 C 0.3276 -0.54931 0.35625 -0.525 0.3875 -0.51667 C 0.38663 -0.49005 0.38663 -0.46343 0.38472 -0.43704 C 0.38437 -0.43125 0.38159 -0.42593 0.38055 -0.42037 C 0.37743 -0.40509 0.37621 -0.38912 0.37222 -0.37407 C 0.36996 -0.36551 0.36718 -0.35694 0.36527 -0.34815 C 0.34774 -0.2713 0.37291 -0.36019 0.34166 -0.23889 C 0.32934 -0.1912 0.31024 -0.12384 0.27222 -0.10185 C 0.26441 -0.09745 0.24548 -0.09421 0.2375 -0.09259 C 0.22552 -0.09375 0.21336 -0.09398 0.20138 -0.0963 C 0.17899 -0.10069 0.16041 -0.11759 0.14027 -0.12963 C 0.04895 -0.1838 0.1427 -0.12176 0.06666 -0.17407 C 0.06215 -0.17708 0.04479 -0.18819 0.04027 -0.19259 C 0.02621 -0.20625 0.01979 -0.21644 0.00972 -0.23333 C -0.01875 -0.28079 -0.03681 -0.32083 -0.04584 -0.38148 C -0.04497 -0.39375 -0.04618 -0.40671 -0.04306 -0.41852 C -0.03716 -0.44028 -0.00886 -0.46111 0.00277 -0.47037 C 0.03524 -0.49606 0.07447 -0.50046 0.11111 -0.50741 C 0.1493 -0.50648 0.22204 -0.51134 0.26111 -0.48148 C 0.27083 -0.47407 0.28055 -0.46667 0.29027 -0.45926 C 0.31024 -0.44398 0.32847 -0.40833 0.34166 -0.38519 C 0.36093 -0.35116 0.37829 -0.31667 0.3875 -0.27593 C 0.38993 -0.23796 0.39149 -0.21134 0.38611 -0.17037 C 0.37829 -0.11088 0.35 -0.05995 0.32777 -0.00926 C 0.31059 0.02986 0.29548 0.06829 0.27222 0.10185 C 0.26961 0.10556 0.25972 0.12153 0.25555 0.12593 C 0.23628 0.1456 0.21666 0.15324 0.19444 0.16481 C 0.16059 0.18241 0.18055 0.17755 0.15972 0.18148 C 0.14774 0.18681 0.14409 0.18472 0.13333 0.17407 C 0.12743 0.16829 0.08177 0.12755 0.07638 0.12037 C 0.06406 0.10394 0.06961 0.10949 0.06111 0.10185 C 0.06284 0.08727 0.06441 0.07963 0.075 0.07407 C 0.08715 0.07731 0.0802 0.07361 0.09305 0.09074 C 0.10885 0.11181 0.12066 0.13681 0.13333 0.16111 C 0.14947 0.1919 0.16562 0.22292 0.18194 0.2537 C 0.19861 0.28519 0.22378 0.31343 0.23472 0.35 C 0.23125 0.36181 0.22586 0.36991 0.21666 0.37407 C 0.18489 0.37014 0.15989 0.34213 0.13333 0.32037 C 0.11441 0.30486 0.09427 0.29352 0.075 0.27963 C 0.04895 0.26088 0.09201 0.28727 0.05277 0.25741 C 0.0302 0.24028 0.00868 0.21968 -0.01389 0.20185 C -0.03039 0.18889 -0.05157 0.17083 -0.06528 0.1537 C -0.07188 0.1456 -0.08125 0.13333 -0.0875 0.12407 C -0.09063 0.11944 -0.09584 0.10926 -0.09584 0.10926 C -0.10209 0.07616 -0.08681 0.02176 -0.07362 -0.00741 C -0.07118 -0.02037 -0.06181 -0.04213 -0.05139 -0.0463 C -0.04653 -0.04815 -0.04115 -0.04745 -0.03612 -0.04815 C -0.02448 -0.04745 -0.01285 -0.04815 -0.00139 -0.0463 C 0.00208 -0.0456 0.00503 -0.04236 0.00833 -0.04074 C 0.02239 -0.03356 0.03645 -0.02546 0.05138 -0.02222 C 0.07482 -0.02454 0.06701 -0.02037 0.08055 -0.03333 C 0.08229 -0.03495 0.08454 -0.03542 0.08611 -0.03704 C 0.09687 -0.04861 0.09218 -0.04421 0.09722 -0.05556 C 0.09895 -0.05926 0.10277 -0.06667 0.10277 -0.06667 C 0.10607 -0.08426 0.10382 -0.07685 0.10833 -0.08889 C 0.10746 -0.09931 0.10781 -0.11019 0.10555 -0.12037 C 0.10399 -0.12755 0.08559 -0.13171 0.08055 -0.13333 C 0.07413 -0.13218 0.06753 -0.13171 0.06111 -0.12963 C 0.04913 -0.12569 0.04097 -0.11157 0.03333 -0.1 C 0.021 -0.08125 0.01319 -0.05648 1.11111E-6 -0.03889 C -0.00105 -0.03449 -0.00625 -0.01481 -0.00556 -0.01111 C -0.00469 -0.00671 -0.00191 -0.0037 1.11111E-6 -1.85185E-6 Z " pathEditMode="relative" ptsTypes="fffffffffffffffffffffffffffffffffffffffffffffffffffffffffffffffffffffffffff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C -0.00677 -0.00764 -0.0125 -0.01667 -0.01944 -0.02407 C -0.02292 -0.02778 -0.02708 -0.02986 -0.03056 -0.03333 C -0.03628 -0.03912 -0.04167 -0.0456 -0.04722 -0.05185 C -0.05174 -0.05694 -0.05833 -0.07037 -0.05833 -0.07037 C -0.06181 -0.08843 -0.06406 -0.10324 -0.06528 -0.12222 C -0.06406 -0.13657 -0.06389 -0.16435 -0.05833 -0.17963 C -0.04028 -0.23009 -0.01302 -0.2706 0.03056 -0.27778 C 0.05764 -0.27361 0.06007 -0.27662 0.07917 -0.26667 C 0.12083 -0.24514 0.15104 -0.19282 0.18333 -0.1537 C 0.23455 -0.0919 0.29219 -0.02199 0.35833 0.00741 C 0.37535 0.01505 0.39479 0.01273 0.4125 0.01481 C 0.4375 0.01296 0.46875 0.01412 0.49444 0.00556 C 0.49878 0.00417 0.50278 0.00162 0.50694 -1.85185E-6 C 0.51528 -0.00324 0.53194 -0.00926 0.53194 -0.00926 C 0.56215 -0.03611 0.57917 -0.06435 0.59583 -0.10741 C 0.61111 -0.14722 0.62535 -0.18333 0.63472 -0.22593 C 0.6467 -0.27963 0.64618 -0.26644 0.65139 -0.30926 C 0.65347 -0.32593 0.65694 -0.35926 0.65694 -0.35926 C 0.65556 -0.38079 0.65469 -0.40255 0.65278 -0.42407 C 0.65226 -0.42917 0.65191 -0.43449 0.65 -0.43889 C 0.64826 -0.44259 0.62795 -0.4544 0.62639 -0.45556 C 0.61024 -0.46644 0.62639 -0.45648 0.60278 -0.46667 C 0.57951 -0.47662 0.56302 -0.48588 0.53889 -0.48889 C 0.52031 -0.48819 0.50191 -0.48843 0.48333 -0.48704 C 0.44462 -0.48403 0.4342 -0.41829 0.42917 -0.37778 C 0.42517 -0.28634 0.42587 -0.19468 0.41806 -0.1037 C 0.41719 -0.05741 0.41649 -0.01111 0.41528 0.03519 C 0.4151 0.04444 0.41528 0.05394 0.41389 0.06296 C 0.4125 0.07176 0.40243 0.0838 0.39861 0.09074 C 0.39601 0.09537 0.39479 0.10139 0.39167 0.10556 C 0.38142 0.11921 0.36198 0.13079 0.34861 0.13704 C 0.33351 0.14398 0.31719 0.1463 0.30139 0.14815 C 0.28438 0.14583 0.26615 0.14537 0.25 0.13704 C 0.21597 0.11944 0.18889 0.08148 0.16528 0.0463 C 0.15694 0.03403 0.14444 0.02685 0.1375 0.01296 C 0.13472 0.00741 0.13264 0.00093 0.12917 -0.0037 C 0.12378 -0.01088 0.11111 -0.02222 0.11111 -0.02222 C 0.10156 -0.04352 0.0934 -0.0625 0.09028 -0.08704 C 0.09219 -0.14329 0.09931 -0.18634 0.12639 -0.23148 C 0.1401 -0.2544 0.15382 -0.28102 0.175 -0.29259 C 0.19774 -0.30509 0.22066 -0.31181 0.24444 -0.32037 C 0.2599 -0.32593 0.27517 -0.33403 0.29028 -0.34074 C 0.30677 -0.34815 0.33003 -0.36435 0.33889 -0.38519 C 0.34722 -0.40463 0.35417 -0.42407 0.35694 -0.4463 C 0.35434 -0.47662 0.35382 -0.51667 0.34306 -0.5463 C 0.33003 -0.58194 0.31198 -0.62778 0.28889 -0.6537 C 0.27014 -0.67477 0.25469 -0.68958 0.23472 -0.70741 C 0.21979 -0.72083 0.2026 -0.73727 0.18472 -0.74259 C 0.15938 -0.75 0.14236 -0.75394 0.11667 -0.75556 C 0.10469 -0.75486 0.09253 -0.75509 0.08056 -0.7537 C 0.07326 -0.75278 0.06892 -0.74838 0.0625 -0.74444 C 0.04844 -0.73588 0.03333 -0.72917 0.02083 -0.71667 C 0.01458 -0.71042 0.00955 -0.7037 0.00278 -0.69815 C -0.00486 -0.68519 -0.01406 -0.6706 -0.01944 -0.65556 C -0.02917 -0.62801 -0.03437 -0.59815 -0.03889 -0.56852 C -0.04271 -0.51111 -0.04531 -0.45394 -0.03333 -0.39815 C -0.0316 -0.37963 -0.02743 -0.36227 -0.02361 -0.34444 C -0.02031 -0.3287 -0.025 -0.33542 -0.01667 -0.31296 C -0.01354 -0.30463 -0.01319 -0.3044 -0.01111 -0.29444 C -0.00434 -0.26157 0.00347 -0.22917 0.01667 -0.2 C 0.01858 -0.17894 0.01927 -0.18079 0.01528 -0.1537 C 0.01406 -0.1456 0.0026 -0.12477 -0.00139 -0.11667 C -0.00851 -0.10255 -0.0099 -0.09144 -0.02222 -0.08333 C -0.03021 -0.06759 -0.025 -0.05162 -0.02083 -0.03519 C -0.02031 -0.02662 -0.02049 -0.01782 -0.01944 -0.00926 C -0.01771 0.00671 -0.01632 0.00185 -0.00417 0.0037 C 0.00399 0.00741 -0.00139 0.00556 0.0125 0.00556 " pathEditMode="relative" ptsTypes="fffffffffffffffffffffffffffffffffffffffffffffffffffffffffffffffffffA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ГАСТРОНОМИЧЕСКИЕ ЛОГОПЕДИЧЕСКИЕ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 Г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3888" y="2780928"/>
            <a:ext cx="2244415" cy="2126119"/>
          </a:xfrm>
          <a:prstGeom prst="rect">
            <a:avLst/>
          </a:prstGeom>
        </p:spPr>
      </p:pic>
      <p:pic>
        <p:nvPicPr>
          <p:cNvPr id="5" name="Рисунок 4" descr="А Г6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5896" y="5085184"/>
            <a:ext cx="2088232" cy="1772816"/>
          </a:xfrm>
          <a:prstGeom prst="rect">
            <a:avLst/>
          </a:prstGeom>
        </p:spPr>
      </p:pic>
      <p:pic>
        <p:nvPicPr>
          <p:cNvPr id="6" name="Рисунок 5" descr="А Г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1880" y="548680"/>
            <a:ext cx="2077728" cy="1924837"/>
          </a:xfrm>
          <a:prstGeom prst="rect">
            <a:avLst/>
          </a:prstGeom>
        </p:spPr>
      </p:pic>
      <p:pic>
        <p:nvPicPr>
          <p:cNvPr id="7" name="Рисунок 6" descr="А Г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12160" y="3068960"/>
            <a:ext cx="2943303" cy="1639874"/>
          </a:xfrm>
          <a:prstGeom prst="rect">
            <a:avLst/>
          </a:prstGeom>
        </p:spPr>
      </p:pic>
      <p:pic>
        <p:nvPicPr>
          <p:cNvPr id="8" name="Рисунок 7" descr="А Г3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013177"/>
            <a:ext cx="3124673" cy="1844824"/>
          </a:xfrm>
          <a:prstGeom prst="rect">
            <a:avLst/>
          </a:prstGeom>
        </p:spPr>
      </p:pic>
      <p:pic>
        <p:nvPicPr>
          <p:cNvPr id="9" name="Рисунок 8" descr="А Г2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3192686" cy="2085739"/>
          </a:xfrm>
          <a:prstGeom prst="rect">
            <a:avLst/>
          </a:prstGeom>
        </p:spPr>
      </p:pic>
      <p:pic>
        <p:nvPicPr>
          <p:cNvPr id="10" name="Рисунок 9" descr="АГ8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" y="620688"/>
            <a:ext cx="2771800" cy="1800200"/>
          </a:xfrm>
          <a:prstGeom prst="rect">
            <a:avLst/>
          </a:prstGeom>
        </p:spPr>
      </p:pic>
      <p:pic>
        <p:nvPicPr>
          <p:cNvPr id="11" name="Рисунок 10" descr="А Г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49961" y="4841619"/>
            <a:ext cx="3294039" cy="2016381"/>
          </a:xfrm>
          <a:prstGeom prst="rect">
            <a:avLst/>
          </a:prstGeom>
        </p:spPr>
      </p:pic>
      <p:pic>
        <p:nvPicPr>
          <p:cNvPr id="12" name="Рисунок 11" descr="АГ7.jpe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28184" y="692696"/>
            <a:ext cx="2915816" cy="18722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7.22222E-6 4.77336E-6 C -0.02916 0.01272 -0.03715 0.05042 -0.0427 0.08696 C -0.03906 0.11956 -0.0335 0.15217 -0.02413 0.18293 C -0.02013 0.19611 -0.01597 0.20953 -0.01076 0.22202 C -0.00815 0.22849 -0.00503 0.23474 -0.00277 0.24144 C 0.00782 0.27382 0.01806 0.30689 0.02935 0.33904 C 0.04237 0.37581 0.05226 0.41304 0.06667 0.44935 C 0.07553 0.47178 0.06719 0.4593 0.07726 0.47225 C 0.07813 0.47525 0.07882 0.47849 0.08004 0.48127 C 0.08108 0.48335 0.08317 0.4845 0.08403 0.48659 C 0.08785 0.49561 0.08369 0.49537 0.09202 0.50254 C 0.09497 0.52498 0.09827 0.54764 0.10122 0.57007 C 0.10174 0.5932 0.10261 0.6161 0.10261 0.63922 C 0.10261 0.65032 0.10226 0.65726 0.09462 0.66073 C 0.08959 0.66559 0.08542 0.66744 0.08004 0.67137 C 0.06928 0.67067 0.05851 0.67114 0.04792 0.66952 C 0.04462 0.66906 0.04167 0.66605 0.03855 0.6642 C 0.0349 0.66189 0.02796 0.65703 0.02796 0.65703 C 0.02709 0.65518 0.02657 0.6531 0.02535 0.65171 C 0.02431 0.65055 0.02223 0.65125 0.02136 0.64986 C 0.0198 0.64755 0.0198 0.64385 0.01858 0.64107 C 0.01615 0.63598 0.0106 0.62697 0.0106 0.62697 C 0.00643 0.60499 -0.0052 0.58672 -0.01197 0.56637 C -0.02031 0.54116 -0.02083 0.5148 -0.02534 0.48844 C -0.0269 0.46832 -0.03072 0.44588 -0.01336 0.43871 C -0.0092 0.43478 0.00105 0.42461 0.00521 0.42252 C 0.01407 0.4179 0.02657 0.41882 0.03594 0.41721 C 0.04705 0.4179 0.05817 0.41744 0.06928 0.41906 C 0.07119 0.41929 0.07275 0.4216 0.07466 0.42252 C 0.08212 0.42576 0.08889 0.42969 0.09601 0.43316 C 0.11563 0.44311 0.08768 0.42507 0.1106 0.43871 C 0.11372 0.44056 0.11546 0.44565 0.11858 0.4475 C 0.12223 0.44981 0.12657 0.44935 0.13056 0.45097 C 0.14063 0.46438 0.14219 0.46115 0.1533 0.47225 C 0.18299 0.50185 0.15521 0.47826 0.17327 0.49005 C 0.18247 0.49607 0.18837 0.50624 0.19862 0.50971 C 0.20174 0.51295 0.20435 0.51781 0.20799 0.52035 C 0.21303 0.52428 0.22084 0.52474 0.22657 0.52752 C 0.23751 0.53839 0.24844 0.54302 0.2599 0.55227 C 0.28195 0.5703 0.30504 0.58441 0.32935 0.59667 C 0.35157 0.60777 0.37292 0.62419 0.39601 0.63043 C 0.40278 0.63506 0.41094 0.6383 0.41737 0.64454 C 0.41893 0.64593 0.4198 0.6487 0.42119 0.64986 C 0.42292 0.65102 0.42483 0.65079 0.42657 0.65171 C 0.44202 0.66004 0.45417 0.66721 0.47067 0.66952 C 0.47865 0.67229 0.48646 0.67252 0.49445 0.67484 C 0.51476 0.68085 0.52396 0.68363 0.54532 0.68548 C 0.56198 0.68478 0.57917 0.68478 0.59601 0.68363 C 0.60209 0.68316 0.60851 0.67993 0.61459 0.67831 C 0.62692 0.67507 0.63942 0.67299 0.65192 0.67137 C 0.65869 0.66906 0.66528 0.66721 0.67188 0.6642 C 0.68507 0.65009 0.6974 0.63529 0.70521 0.61448 C 0.7066 0.60176 0.70955 0.58973 0.71198 0.57724 C 0.71146 0.56129 0.7158 0.54255 0.70921 0.52914 C 0.70487 0.52081 0.6948 0.51804 0.68803 0.51665 C 0.67431 0.51364 0.66042 0.50994 0.64671 0.50601 C 0.63646 0.50671 0.62605 0.50578 0.61598 0.50786 C 0.61407 0.50832 0.61355 0.51179 0.61198 0.51318 C 0.60278 0.52197 0.59619 0.52729 0.58803 0.53816 C 0.5823 0.54602 0.57865 0.55851 0.57188 0.56475 C 0.5691 0.57377 0.5665 0.57979 0.56268 0.58788 C 0.55938 0.59482 0.55782 0.60245 0.55452 0.60916 C 0.55417 0.61147 0.55382 0.61401 0.5533 0.61633 C 0.55157 0.62118 0.54775 0.63043 0.54775 0.63043 C 0.54636 0.6413 0.54323 0.65148 0.54132 0.66235 C 0.54028 0.67854 0.53594 0.7049 0.54237 0.71924 C 0.5474 0.73011 0.55643 0.73659 0.56372 0.74399 C 0.57171 0.75162 0.57709 0.75902 0.58664 0.76179 C 0.59619 0.77128 0.60973 0.77382 0.62136 0.77613 C 0.64514 0.78654 0.67153 0.77706 0.69601 0.77428 C 0.70174 0.77174 0.70747 0.77104 0.71337 0.76896 C 0.72049 0.76642 0.72726 0.76249 0.73455 0.76018 C 0.74011 0.75509 0.74723 0.75208 0.75192 0.74584 C 0.75955 0.73543 0.76823 0.72595 0.77587 0.71577 C 0.7849 0.70375 0.77188 0.7167 0.78264 0.70675 C 0.78612 0.69658 0.79671 0.68363 0.80244 0.67484 C 0.80452 0.67206 0.80608 0.66882 0.80799 0.66605 C 0.81094 0.66166 0.81737 0.65356 0.81737 0.65356 C 0.82067 0.63922 0.82935 0.62812 0.83594 0.61633 C 0.8408 0.60754 0.83976 0.60684 0.84237 0.59667 C 0.84462 0.58881 0.84827 0.58302 0.85053 0.57539 C 0.85261 0.56869 0.8533 0.56105 0.85452 0.55412 C 0.85417 0.53122 0.85869 0.46878 0.84393 0.44218 C 0.84237 0.43363 0.84132 0.42854 0.83855 0.42091 C 0.83195 0.38437 0.83924 0.42137 0.83317 0.39963 C 0.82848 0.38252 0.82744 0.36286 0.82136 0.34621 C 0.81962 0.33279 0.81407 0.31984 0.80799 0.30897 C 0.8066 0.30134 0.80539 0.29487 0.80122 0.28931 C 0.79983 0.27775 0.79688 0.26711 0.79601 0.25555 C 0.79428 0.23589 0.79428 0.20814 0.78924 0.18825 C 0.78768 0.17067 0.7856 0.15356 0.78108 0.13668 C 0.78004 0.11818 0.77674 0.10291 0.77327 0.08511 C 0.77275 0.0821 0.77223 0.07932 0.77188 0.07632 C 0.77136 0.07146 0.77153 0.0666 0.77067 0.06198 C 0.77014 0.05944 0.76876 0.05735 0.76771 0.05504 C 0.76737 0.05342 0.76685 0.05157 0.76667 0.04972 C 0.76528 0.0407 0.75712 0.01272 0.75192 0.00532 C 0.75001 0.00254 0.74879 -0.00116 0.74671 -0.0037 C 0.74115 -0.01087 0.73212 -0.00971 0.72535 -0.01249 C 0.72136 -0.01411 0.71337 -0.01781 0.71337 -0.01781 C 0.69011 -0.01642 0.66876 -0.01365 0.64532 -0.01249 C 0.63525 -0.00254 0.62761 0.00925 0.61858 0.02128 C 0.61424 0.02706 0.61476 0.03353 0.6106 0.03908 C 0.60799 0.04764 0.60764 0.0562 0.604 0.06383 C 0.60053 0.09089 0.59549 0.13067 0.6106 0.15079 C 0.61389 0.17206 0.63403 0.19704 0.64931 0.20421 C 0.66164 0.20305 0.67292 0.20143 0.68507 0.19889 C 0.70244 0.19103 0.71094 0.17229 0.72535 0.15981 C 0.72796 0.15449 0.73039 0.15148 0.73195 0.14547 C 0.73143 0.13367 0.73178 0.12188 0.73056 0.11008 C 0.73004 0.10476 0.72483 0.09783 0.72257 0.09413 C 0.7158 0.08279 0.71424 0.07932 0.7066 0.071 C 0.69167 0.05481 0.67292 0.04833 0.65469 0.0407 C 0.65192 0.03955 0.64948 0.037 0.64671 0.03538 C 0.64445 0.034 0.64219 0.03284 0.63994 0.03191 C 0.63126 0.02845 0.62223 0.02613 0.61337 0.02289 C 0.60261 0.00925 0.58542 0.01873 0.57188 0.01943 C 0.56442 0.02151 0.55678 0.02336 0.54931 0.02474 C 0.53907 0.0296 0.52935 0.03076 0.51858 0.03191 C 0.50643 0.03492 0.49567 0.04302 0.48403 0.04602 C 0.47935 0.04903 0.47518 0.05065 0.47067 0.05319 C 0.46476 0.05643 0.46077 0.06152 0.45452 0.06383 C 0.42726 0.09066 0.39827 0.1265 0.36389 0.13483 C 0.35105 0.13437 0.3382 0.13413 0.32535 0.13321 C 0.31025 0.13205 0.28299 0.11563 0.26928 0.10638 C 0.2665 0.10453 0.26407 0.10176 0.26129 0.09944 C 0.25817 0.0969 0.25521 0.09436 0.25192 0.09228 C 0.24931 0.09066 0.2283 0.0784 0.22136 0.07447 C 0.21303 0.06961 0.20747 0.06984 0.19983 0.06383 C 0.17778 0.04602 0.16077 0.03122 0.14254 0.00694 C 0.13837 0.00139 0.13264 -0.00231 0.12917 -0.00902 C 0.12396 -0.01989 0.12014 -0.03192 0.11459 -0.04279 C 0.11303 -0.04579 0.10452 -0.04764 0.10261 -0.0481 C 0.09028 -0.05088 0.07778 -0.05319 0.06528 -0.05527 C 0.05365 -0.05712 0.03056 -0.06059 0.03056 -0.06059 C 0.02431 -0.0599 0.01806 -0.06013 0.01198 -0.05874 C 0.01042 -0.05828 0.00938 -0.0562 0.00799 -0.05527 C 0.00018 -0.05088 -0.00902 -0.04787 -0.01736 -0.04625 C -0.01874 -0.0451 -0.01996 -0.04371 -0.02135 -0.04279 C -0.02256 -0.04186 -0.02413 -0.04186 -0.02534 -0.04093 C -0.02986 -0.03747 -0.0335 -0.02798 -0.03611 -0.02313 C -0.04253 -0.0111 -0.046 -0.00347 -0.0493 0.01064 C -0.04982 0.01781 -0.05069 0.02474 -0.05069 0.03191 C -0.05069 0.04602 -0.05086 0.06036 -0.0493 0.07447 C -0.04861 0.07979 -0.04583 0.08395 -0.04409 0.08881 C -0.03958 0.10129 -0.03333 0.12326 -0.02413 0.12951 C -0.00694 0.12789 0.0132 0.12373 0.02535 0.10476 C 0.02952 0.09806 0.03143 0.09112 0.03594 0.08511 C 0.03646 0.0821 0.03646 0.07909 0.03733 0.07632 C 0.03785 0.07424 0.03994 0.07308 0.03994 0.071 C 0.04098 0.03885 0.04115 0.02937 0.02136 0.02128 C 0.01563 0.01596 0.01389 0.00786 0.00921 0.00162 C 0.00782 -0.00023 0.00712 -0.00324 0.00521 -0.0037 C 7.22222E-6 -0.00509 -0.00538 -0.0037 -0.01076 -0.0037 " pathEditMode="relative" ptsTypes="ffffffffffffffffffffffffffffffffffffffffffffffffffffffffffffffffffffffffffffffffffffffffffffffffffffffffffff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9 0.03727 C -0.01649 0.03611 -0.02604 0.03403 -0.04011 0.03195 C -0.04583 0.02986 -0.05747 0.02662 -0.05747 0.02686 C -0.08976 0.02848 -0.0849 0.02292 -0.10278 0.0426 C -0.10868 0.04908 -0.11129 0.05834 -0.11476 0.06736 C -0.11597 0.07084 -0.11736 0.07824 -0.11736 0.07848 C -0.1191 0.09398 -0.11945 0.1007 -0.12274 0.11366 C -0.12379 0.15209 -0.12535 0.16459 -0.12274 0.19908 C -0.12049 0.22871 -0.11129 0.25741 -0.10538 0.28611 C -0.10226 0.30162 -0.09896 0.3169 -0.09601 0.33241 C -0.09497 0.33773 -0.09427 0.34306 -0.0934 0.34838 C -0.09254 0.35348 -0.08802 0.3625 -0.08802 0.36273 C -0.08577 0.37593 -0.07934 0.39352 -0.07344 0.40533 C -0.07153 0.40926 -0.06875 0.41227 -0.06667 0.41598 C -0.06268 0.42338 -0.06233 0.42778 -0.05347 0.43195 C -0.04774 0.43449 -0.05087 0.43334 -0.0441 0.43542 C -0.03872 0.4426 -0.03611 0.44051 -0.02813 0.43912 C -0.01719 0.43403 -0.03038 0.44098 -0.02136 0.4338 C -0.01372 0.42778 -0.00521 0.42292 0.0026 0.4176 C 0.01232 0.41111 0.00868 0.40949 0.01996 0.40695 C 0.03437 0.39746 0.04826 0.38889 0.06389 0.38403 C 0.07691 0.375 0.0901 0.36551 0.10399 0.35903 C 0.10955 0.34653 0.10625 0.35278 0.11458 0.34121 C 0.11944 0.33473 0.12222 0.32385 0.12656 0.31644 C 0.1276 0.31111 0.12986 0.30602 0.13055 0.30047 C 0.13142 0.29283 0.13125 0.28496 0.13194 0.27732 C 0.13212 0.27477 0.13281 0.27246 0.13333 0.27014 C 0.13455 0.25139 0.13403 0.23287 0.13854 0.21505 C 0.14045 0.20718 0.1408 0.19954 0.14531 0.19375 C 0.15173 0.17593 0.15486 0.17153 0.16927 0.16713 C 0.17934 0.15787 0.19062 0.17246 0.2 0.17778 C 0.21094 0.18403 0.2243 0.18311 0.23455 0.1919 C 0.2368 0.19375 0.23802 0.19676 0.23993 0.19908 C 0.24462 0.2044 0.25104 0.20926 0.2559 0.2132 C 0.26076 0.21713 0.26163 0.22223 0.26528 0.22755 C 0.27135 0.23635 0.27778 0.24236 0.28385 0.2507 C 0.28715 0.2632 0.29028 0.27547 0.29323 0.28797 C 0.29566 0.31621 0.29601 0.34769 0.28923 0.375 C 0.28871 0.37709 0.28732 0.37848 0.28663 0.38033 C 0.28368 0.3882 0.28403 0.4 0.27986 0.40695 C 0.2776 0.41088 0.27187 0.4176 0.27187 0.41783 C 0.26927 0.4294 0.25903 0.43889 0.25191 0.44607 C 0.24774 0.45463 0.24305 0.45579 0.23732 0.46204 C 0.22882 0.47153 0.22187 0.47755 0.21059 0.47986 C 0.19375 0.49329 0.17552 0.50301 0.1559 0.50648 C 0.14774 0.51019 0.14062 0.51204 0.13194 0.51366 C 0.09236 0.51204 0.05243 0.50556 0.01319 0.49769 C 0.00521 0.49422 -0.00278 0.49352 -0.01077 0.49051 C -0.025 0.48496 -0.03872 0.47963 -0.05347 0.47639 C -0.06615 0.47037 -0.08021 0.46898 -0.0934 0.46574 C -0.10695 0.4625 -0.11927 0.45672 -0.13333 0.4551 C -0.14219 0.44908 -0.15191 0.44398 -0.16146 0.44074 C -0.1724 0.43172 -0.18316 0.42153 -0.19479 0.41412 C -0.20208 0.39931 -0.21476 0.38959 -0.22413 0.37686 C -0.23004 0.36898 -0.23195 0.36042 -0.23872 0.35371 C -0.24149 0.34283 -0.23906 0.34977 -0.24948 0.33588 C -0.2566 0.32639 -0.26337 0.31644 -0.26945 0.30579 C -0.27761 0.29144 -0.28108 0.27431 -0.28542 0.25764 C -0.28455 0.24885 -0.28386 0.23982 -0.28281 0.23102 C -0.28247 0.22848 -0.28264 0.2257 -0.28143 0.22385 C -0.27413 0.21297 -0.26024 0.20926 -0.2507 0.20787 C -0.24497 0.20602 -0.23906 0.20417 -0.23333 0.20255 C -0.22847 0.20116 -0.21875 0.19908 -0.21875 0.19931 C -0.20521 0.2 -0.19531 0.19954 -0.18281 0.20255 C -0.17622 0.20417 -0.17066 0.21019 -0.16406 0.21158 C -0.14757 0.21505 -0.13108 0.21898 -0.11476 0.22385 C -0.0934 0.22176 -0.07205 0.21898 -0.0507 0.2169 C -0.03854 0.21343 -0.02726 0.21111 -0.01476 0.20973 C -0.00851 0.20764 -0.00226 0.20463 0.00399 0.20255 C 0.00937 0.19815 0.01337 0.19306 0.01857 0.18843 C 0.02569 0.17477 0.03107 0.16227 0.03333 0.14561 C 0.03281 0.13403 0.03472 0.10787 0.02656 0.09769 C 0.02517 0.09167 0.02309 0.08982 0.01996 0.08519 C 0.01597 0.06991 0.01441 0.04885 0.00521 0.03727 C 0.00243 0.02523 1.66667E-6 0.01273 1.66667E-6 -3.33333E-6 " pathEditMode="relative" rAng="0" ptsTypes="ffffffffffffffffffffffffffffffffffffffffffffffffffffffffffffffffffffffffff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21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2.88622E-6 C -0.03785 0.0074 -0.07344 0.01827 -0.10816 0.04094 C -0.12847 0.05412 -0.1474 0.07123 -0.16806 0.08349 C -0.17604 0.08835 -0.18385 0.09367 -0.19201 0.09783 C -0.19948 0.10153 -0.20747 0.10245 -0.21476 0.10662 C -0.24479 0.12373 -0.27986 0.1457 -0.30677 0.1723 C -0.30729 0.17415 -0.30816 0.17577 -0.30816 0.17762 C -0.30851 0.1871 -0.29896 0.27174 -0.32674 0.28076 C -0.3316 0.28238 -0.33976 0.28354 -0.3441 0.28423 C -0.45399 0.27359 -0.56319 0.26134 -0.67344 0.25764 C -0.69635 0.26018 -0.71858 0.2648 -0.74149 0.26827 C -0.78715 0.26319 -0.8309 0.25463 -0.87344 0.23104 C -0.89479 0.21924 -0.91649 0.20167 -0.93872 0.19196 C -0.94722 0.18062 -0.94375 0.18664 -0.94948 0.17415 C -0.95035 0.16582 -0.95208 0.1575 -0.95208 0.14917 C -0.95208 0.13067 -0.94583 0.08742 -0.93333 0.0747 C -0.92847 0.06985 -0.92292 0.07008 -0.91736 0.06753 C -0.89774 0.071 -0.87882 0.07355 -0.86007 0.08187 C -0.84497 0.08858 -0.83038 0.09714 -0.81615 0.10662 C -0.81059 0.11032 -0.80156 0.11101 -0.79601 0.11379 C -0.78733 0.11795 -0.77969 0.12512 -0.77066 0.12789 C -0.76198 0.13599 -0.75694 0.14223 -0.7467 0.1457 C -0.74306 0.1538 -0.73941 0.15865 -0.73472 0.16536 C -0.73194 0.17623 -0.72934 0.1871 -0.72535 0.19727 C -0.72517 0.19866 -0.72309 0.21393 -0.72274 0.21508 C -0.72083 0.22109 -0.71615 0.23266 -0.71615 0.23266 C -0.71389 0.25717 -0.71163 0.26504 -0.71476 0.29487 C -0.71615 0.30898 -0.72604 0.31892 -0.73212 0.33048 C -0.74132 0.3476 -0.74983 0.35708 -0.76545 0.36425 C -0.76667 0.36587 -0.77326 0.37419 -0.77344 0.37651 C -0.77552 0.40819 -0.76632 0.43548 -0.76146 0.46531 C -0.75382 0.51249 -0.73628 0.55134 -0.71476 0.58973 C -0.69896 0.61795 -0.68299 0.64871 -0.66146 0.66975 C -0.6566 0.67438 -0.64063 0.67739 -0.63472 0.67854 C -0.55417 0.67368 -0.47604 0.66744 -0.39479 0.66443 C -0.35 0.64825 -0.31267 0.60153 -0.28941 0.5488 C -0.28524 0.52776 -0.28819 0.50602 -0.2908 0.48497 C -0.29549 0.44658 -0.30174 0.40703 -0.30938 0.36957 C -0.31233 0.355 -0.31372 0.3402 -0.31476 0.32517 C -0.31563 0.31337 -0.31736 0.28955 -0.31736 0.28955 C -0.31701 0.27475 -0.31788 0.2648 -0.31476 0.25232 C -0.30885 0.22873 -0.3158 0.25671 -0.30816 0.23636 C -0.30608 0.23058 -0.30556 0.22387 -0.30295 0.21855 C -0.2908 0.19589 -0.27708 0.176 -0.26406 0.15449 C -0.24531 0.1235 -0.25712 0.14709 -0.2441 0.12974 C -0.2349 0.11749 -0.22465 0.10292 -0.21337 0.09413 C -0.20174 0.08511 -0.21875 0.10315 -0.20399 0.08881 C -0.19549 0.08072 -0.20521 0.08488 -0.1934 0.08187 C -0.1783 0.07331 -0.1651 0.06499 -0.14948 0.05875 C -0.13611 0.0599 -0.12639 0.05967 -0.11476 0.06753 C -0.10608 0.07355 -0.09861 0.08511 -0.08941 0.08881 C -0.0875 0.09159 -0.08472 0.0932 -0.08281 0.09598 C -0.07882 0.10222 -0.07622 0.11286 -0.07066 0.11726 C -0.06927 0.11841 -0.06267 0.12049 -0.06146 0.12096 C -0.05451 0.11934 -0.04844 0.11702 -0.04149 0.11564 C -0.03559 0.1124 -0.02986 0.11032 -0.02413 0.10662 C -0.01997 0.09852 -0.01719 0.09274 -0.01476 0.08349 C -0.01667 0.0636 -0.02188 0.04394 -0.02674 0.02498 C -0.02622 0.02082 -0.02674 0.01619 -0.02535 0.01249 C -0.02465 0.01087 -0.02257 0.01134 -0.02135 0.01064 C -0.01424 0.00648 -0.00729 0.00324 1.66667E-6 -2.88622E-6 Z " pathEditMode="relative" ptsTypes="fffffffffffffffffffffffffffffffffffffffffffffffffffffffffffff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38778E-17 -2.59259E-6 C -0.00851 0.0037 -0.01424 0.0125 -0.02222 0.01667 C -0.03837 0.02523 -0.05382 0.0375 -0.07083 0.04259 C -0.0809 0.0456 -0.09115 0.04768 -0.10139 0.05 C -0.10694 0.05139 -0.11806 0.0537 -0.11806 0.0537 C -0.18698 0.04745 -0.15885 0.04977 -0.20278 0.0463 C -0.22517 0.04005 -0.2467 0.03727 -0.26944 0.03333 C -0.29792 0.02245 -0.32726 0.01597 -0.35556 0.00555 C -0.36962 0.00046 -0.38507 -0.00648 -0.39861 -0.01482 C -0.40764 -0.02037 -0.41545 -0.02917 -0.425 -0.03333 C -0.42743 -0.03796 -0.4309 -0.04167 -0.43333 -0.0463 C -0.43542 -0.05046 -0.43663 -0.0581 -0.4375 -0.06296 C -0.43958 -0.09329 -0.44062 -0.09722 -0.43611 -0.13704 C -0.43576 -0.14074 -0.42344 -0.16389 -0.42083 -0.16852 C -0.4184 -0.17824 -0.41007 -0.18588 -0.40417 -0.19259 C -0.38333 -0.21644 -0.35747 -0.22685 -0.33194 -0.23889 C -0.3283 -0.24074 -0.32465 -0.24352 -0.32083 -0.24445 C -0.31024 -0.24676 -0.28889 -0.24815 -0.28889 -0.24815 C -0.24167 -0.24653 -0.19184 -0.24977 -0.14444 -0.23889 C -0.1158 -0.23218 -0.09167 -0.21736 -0.06528 -0.20185 C -0.03524 -0.18426 -0.0033 -0.16852 0.025 -0.1463 C 0.04167 -0.13333 0.05747 -0.11782 0.07361 -0.1037 C 0.12014 -0.06296 0.15399 -0.03287 0.17639 0.03704 C 0.17778 0.04838 0.17899 0.05625 0.17917 0.06852 C 0.18003 0.12708 0.17969 0.18588 0.18056 0.24444 C 0.1809 0.27338 0.19844 0.31852 0.21806 0.33148 C 0.22743 0.33773 0.23715 0.33935 0.24722 0.34259 C 0.25052 0.3419 0.25399 0.34259 0.25694 0.34074 C 0.26163 0.3375 0.26441 0.33009 0.26944 0.32778 C 0.27083 0.32708 0.27222 0.32662 0.27361 0.32593 C 0.28125 0.31088 0.26944 0.33287 0.28333 0.31296 C 0.30122 0.28704 0.28594 0.30347 0.29861 0.29074 C 0.30295 0.27616 0.31302 0.26528 0.31667 0.25 C 0.31979 0.23657 0.32431 0.21759 0.32639 0.2037 C 0.3309 0.17361 0.32691 0.19028 0.33056 0.17593 C 0.32969 0.14028 0.33438 0.10694 0.31528 0.08148 C 0.31476 0.07963 0.31493 0.07731 0.31389 0.07593 C 0.31128 0.07245 0.29462 0.06782 0.29028 0.06667 C 0.26354 0.06782 0.23767 0.07014 0.21111 0.07222 C 0.19705 0.07454 0.18125 0.07546 0.16806 0.08333 C 0.13472 0.10347 0.11354 0.14861 0.08889 0.18148 C 0.07726 0.19699 0.06198 0.20602 0.04861 0.21852 C 0.02899 0.2368 0.00347 0.2456 -0.01944 0.2537 C -0.03767 0.26018 -0.02031 0.25532 -0.04045 0.25926 C -0.04583 0.26042 -0.05694 0.26296 -0.05694 0.26296 C -0.07135 0.26227 -0.08576 0.2625 -0.1 0.26111 C -0.10851 0.26018 -0.11649 0.25509 -0.125 0.2537 C -0.13472 0.25208 -0.15417 0.25 -0.15417 0.25 C -0.16424 0.2463 -0.17465 0.24491 -0.18472 0.24074 C -0.20937 0.23079 -0.23455 0.21667 -0.25833 0.2037 C -0.26372 0.20093 -0.26962 0.20046 -0.275 0.19815 C -0.28628 0.19305 -0.29722 0.18704 -0.30833 0.18148 C -0.31372 0.1787 -0.3184 0.17361 -0.32361 0.17037 C -0.34705 0.15625 -0.36858 0.1419 -0.38889 0.12037 C -0.39028 0.11736 -0.39132 0.11389 -0.39306 0.11111 C -0.39462 0.1088 -0.39722 0.1081 -0.39861 0.10555 C -0.40017 0.10301 -0.4 0.09907 -0.40139 0.0963 C -0.40312 0.09259 -0.40885 0.0875 -0.41111 0.08518 C -0.41458 0.07361 -0.42083 0.06551 -0.42639 0.05555 C -0.4316 0.0463 -0.43472 0.03333 -0.4375 0.02222 C -0.43646 0.01157 -0.43698 0.00694 -0.43333 -0.00185 C -0.42951 -0.01111 -0.42778 -0.00995 -0.42083 -0.01667 C -0.40052 -0.03634 -0.37292 -0.03519 -0.34861 -0.03889 C -0.33681 -0.04074 -0.32552 -0.04607 -0.31389 -0.04815 C -0.30556 -0.04954 -0.29722 -0.04931 -0.28889 -0.05 C -0.27361 -0.05347 -0.25851 -0.05579 -0.24306 -0.05741 C -0.2066 -0.06713 -0.17726 -0.06574 -0.1375 -0.06667 C -0.11997 -0.06921 -0.10365 -0.07708 -0.08611 -0.07963 C -0.07865 -0.08218 -0.07622 -0.0838 -0.06667 -0.07963 C -0.06285 -0.07801 -0.06233 -0.0706 -0.05972 -0.06667 C -0.05503 -0.05949 -0.05503 -0.05995 -0.05 -0.05556 C -0.04375 -0.04306 -0.05104 -0.05532 -0.04306 -0.04815 C -0.03837 -0.04375 -0.03646 -0.03958 -0.03056 -0.03704 C -0.02865 -0.03449 -0.02656 -0.03241 -0.025 -0.02963 C -0.0224 -0.025 -0.02118 -0.01898 -0.01806 -0.01482 C -0.00799 -0.00139 -0.00851 -0.00787 -0.00851 -2.59259E-6 " pathEditMode="relative" ptsTypes="fffffffffffffffffffffffffffffffffffffffffffffffffffffffffffffffffffffffffff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0695 0.06667 C 0.08993 0.04977 0.07031 0.03611 0.05417 0.01667 C 0.05174 0.01366 0.04965 0.01019 0.04722 0.00741 C 0.04271 0.00232 0.03333 -0.0074 0.03333 -0.00717 C 0.025 -0.02615 0.01215 -0.04213 0.00695 -0.06296 C 0.00434 -0.07361 0.00278 -0.09653 0.00278 -0.09629 C 0.0033 -0.11805 0.00122 -0.14051 0.00556 -0.16134 C 0.01129 -0.18981 0.02795 -0.21157 0.04306 -0.23171 C 0.06476 -0.26065 0.08472 -0.28657 0.1125 -0.30578 C 0.13889 -0.32407 0.15764 -0.33356 0.1875 -0.33935 C 0.19861 -0.34143 0.22083 -0.34305 0.22083 -0.34282 C 0.2467 -0.34166 0.27031 -0.33518 0.29583 -0.33171 C 0.32066 -0.32338 0.34566 -0.31435 0.36945 -0.30208 C 0.37986 -0.29676 0.38785 -0.28703 0.39722 -0.27986 C 0.40122 -0.27685 0.40573 -0.27546 0.40972 -0.27245 C 0.41788 -0.2662 0.42552 -0.25879 0.43333 -0.25208 C 0.44167 -0.2449 0.45226 -0.24236 0.45972 -0.23356 C 0.47847 -0.21157 0.5 -0.19097 0.52222 -0.17615 C 0.52691 -0.16875 0.53333 -0.16273 0.53611 -0.15393 C 0.54879 -0.11458 0.55695 -0.07546 0.5625 -0.03333 C 0.56597 -0.00764 0.57049 0.01736 0.575 0.0426 C 0.58108 0.07616 0.58559 0.10787 0.59722 0.13889 C 0.60851 0.16898 0.62344 0.21366 0.65 0.22246 C 0.6566 0.23102 0.65347 0.2301 0.66667 0.22616 C 0.67101 0.22477 0.67917 0.2206 0.67917 0.22084 C 0.68629 0.21111 0.69462 0.20903 0.70278 0.20209 C 0.7099 0.19607 0.71702 0.1882 0.72361 0.18172 C 0.72552 0.1794 0.72778 0.17871 0.72917 0.17616 C 0.73299 0.16898 0.73889 0.16505 0.74167 0.15741 C 0.74445 0.15023 0.74879 0.14607 0.75139 0.13889 C 0.75243 0.13588 0.75278 0.13241 0.75417 0.12963 C 0.7566 0.12431 0.76059 0.1206 0.7625 0.11482 C 0.76736 0.1 0.77257 0.08565 0.77639 0.07037 C 0.77483 0.025 0.77847 -0.03009 0.76528 -0.0743 C 0.76146 -0.10463 0.7474 -0.12222 0.73195 -0.14282 C 0.71476 -0.16574 0.69722 -0.18865 0.67639 -0.20578 C 0.65295 -0.225 0.66215 -0.22037 0.64583 -0.2243 C 0.63976 -0.22569 0.62778 -0.22986 0.62778 -0.22963 C 0.62222 -0.22916 0.61649 -0.2294 0.61111 -0.22801 C 0.60729 -0.22708 0.57136 -0.20208 0.56806 -0.20023 C 0.53993 -0.18379 0.5066 -0.18356 0.47917 -0.16319 C 0.45052 -0.1419 0.4257 -0.11782 0.4 -0.0912 C 0.38212 -0.07222 0.36267 -0.05555 0.34722 -0.03333 C 0.33559 -0.01666 0.32517 0.00139 0.3125 0.01667 C 0.29601 0.03658 0.27726 0.05602 0.26389 0.07963 C 0.23611 0.12894 0.20764 0.17338 0.175 0.2169 C 0.17309 0.21898 0.17257 0.22338 0.17083 0.22616 C 0.16476 0.23611 0.14653 0.25926 0.13889 0.2632 C 0.12535 0.28125 0.13872 0.26482 0.125 0.27778 C 0.10781 0.29375 0.11892 0.28935 0.10139 0.29283 C 0.08733 0.29885 0.06233 0.28912 0.04722 0.28357 C 0.03941 0.27986 0.03281 0.27385 0.025 0.2706 C 0.01441 0.25972 0.00174 0.25463 -0.00972 0.24653 C -0.03212 0.2294 -0.0526 0.2081 -0.075 0.19097 C -0.08524 0.1831 -0.09809 0.17176 -0.10694 0.16088 C -0.11146 0.15579 -0.11944 0.14398 -0.11944 0.14422 C -0.11892 0.12222 -0.11927 0.1 -0.11805 0.07778 C -0.11719 0.06227 -0.09913 0.05023 -0.09167 0.0426 C -0.08385 0.03449 -0.09132 0.03866 -0.08333 0.03519 C -0.07517 0.02662 -0.06614 0.01621 -0.05694 0.00926 C -0.04097 -0.00301 -0.01719 -2.59259E-6 -1.11111E-6 -2.59259E-6 " pathEditMode="relative" rAng="0" ptsTypes="fffffffff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8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5556 -0.00579 C 0.04566 -0.00672 0.02292 -0.00487 0.01111 -0.01135 C 0.00087 -0.01713 -0.00781 -0.02686 -0.01666 -0.03565 C -0.03246 -0.05093 -0.04618 -0.06806 -0.06111 -0.08542 C -0.06493 -0.08982 -0.06632 -0.09676 -0.06944 -0.10209 C -0.07951 -0.11968 -0.09027 -0.13635 -0.1 -0.15417 C -0.1092 -0.17107 -0.11145 -0.18982 -0.11805 -0.20787 C -0.12239 -0.22014 -0.12847 -0.23125 -0.13333 -0.24306 C -0.13732 -0.25278 -0.14166 -0.27454 -0.14166 -0.27431 C -0.14461 -0.31297 -0.1427 -0.29815 -0.14583 -0.31899 C -0.14948 -0.38311 -0.15017 -0.37061 -0.14583 -0.447 C -0.14375 -0.48218 -0.11875 -0.54144 -0.09444 -0.55625 C -0.06267 -0.57547 -0.05052 -0.58056 -0.01666 -0.58959 C -0.00191 -0.58889 0.01302 -0.59028 0.02778 -0.58774 C 0.05434 -0.58334 0.0823 -0.56459 0.10695 -0.55255 C 0.11684 -0.54769 0.125 -0.53774 0.13473 -0.53218 C 0.14393 -0.52709 0.15296 -0.52084 0.1625 -0.51737 C 0.16754 -0.51551 0.17292 -0.51436 0.17778 -0.51181 C 0.20139 -0.49977 0.22066 -0.48889 0.24584 -0.48588 C 0.26302 -0.4875 0.28039 -0.4875 0.29723 -0.49144 C 0.30921 -0.49422 0.31702 -0.50186 0.32778 -0.50811 C 0.33177 -0.51042 0.33629 -0.51135 0.34028 -0.51366 C 0.35174 -0.52037 0.37934 -0.54584 0.39028 -0.55811 C 0.40556 -0.57547 0.41736 -0.59954 0.43334 -0.61551 C 0.44653 -0.62871 0.45799 -0.64468 0.47084 -0.65834 C 0.48629 -0.67477 0.50296 -0.70162 0.52223 -0.71019 C 0.52969 -0.70903 0.53733 -0.70903 0.54445 -0.70649 C 0.56198 -0.7 0.57761 -0.68311 0.59445 -0.67315 C 0.60764 -0.65556 0.62379 -0.64329 0.63889 -0.62848 C 0.64757 -0.61991 0.66059 -0.60139 0.66667 -0.59329 C 0.67171 -0.58658 0.67865 -0.58149 0.68195 -0.57292 C 0.6915 -0.54746 0.68698 -0.56042 0.69861 -0.52107 C 0.7 -0.51621 0.70278 -0.50625 0.70278 -0.50602 C 0.70417 -0.49075 0.70695 -0.47547 0.70834 -0.45996 C 0.70747 -0.42732 0.70677 -0.39445 0.70556 -0.36158 C 0.70469 -0.33982 0.69271 -0.30903 0.67639 -0.30232 C 0.6625 -0.29653 0.6408 -0.29792 0.62778 -0.29676 C 0.6 -0.29422 0.57223 -0.29005 0.54445 -0.28565 C 0.53993 -0.28311 0.53438 -0.28264 0.53056 -0.27825 C 0.52448 -0.2713 0.52101 -0.26019 0.51806 -0.25047 C 0.51754 -0.24491 0.51702 -0.23936 0.51667 -0.2338 C 0.51563 -0.22084 0.51389 -0.19491 0.51389 -0.19468 C 0.51476 -0.17894 0.51528 -0.16274 0.51667 -0.147 C 0.51962 -0.11389 0.54636 -0.06968 0.56945 -0.0595 C 0.58091 -0.04792 0.58907 -0.03982 0.59306 -0.02061 C 0.5941 -0.01575 0.59497 -0.01065 0.59584 -0.00579 C 0.59705 0.00023 0.59861 0.01273 0.59861 0.01296 C 0.59809 0.02129 0.59844 0.02986 0.59723 0.03865 C 0.59497 0.05532 0.57657 0.05601 0.56806 0.05717 C 0.51945 0.04861 0.47657 0.02013 0.43056 -0.00024 C 0.41459 -0.00764 0.39809 -0.0125 0.38195 -0.01875 C 0.35191 -0.03102 0.38143 -0.02084 0.35139 -0.03565 C 0.33473 -0.04375 0.31684 -0.04885 0.3 -0.05579 C 0.27778 -0.06505 0.25816 -0.07987 0.23473 -0.08357 C 0.22118 -0.08889 0.20834 -0.09468 0.19445 -0.09838 C 0.17587 -0.11065 0.15573 -0.11667 0.1375 -0.13033 C 0.13073 -0.13496 0.11806 -0.147 0.11806 -0.14676 C 0.11441 -0.15417 0.11198 -0.15394 0.10556 -0.15602 C 0.0948 -0.15325 0.08559 -0.14792 0.075 -0.14491 C 0.0625 -0.13241 0.0474 -0.11968 0.04028 -0.10024 C 0.03941 -0.09769 0.03907 -0.09445 0.0375 -0.09306 C 0.03421 -0.08936 0.02639 -0.08542 0.02639 -0.08519 C 0.02136 -0.07524 0.01754 -0.0632 0.01389 -0.05232 C 0.01268 -0.04862 0.01181 -0.04468 0.01111 -0.04098 C 0.01059 -0.03843 0.01042 -0.03612 0.00973 -0.0338 C 0.00816 -0.02848 0.00521 -0.02431 0.00417 -0.01875 C 0.00365 -0.01621 0.0033 -0.01389 0.00278 -0.01135 C 0.00191 -0.00764 -3.61111E-6 -0.00024 -3.61111E-6 4.44444E-6 " pathEditMode="relative" rAng="0" ptsTypes="fffffffffffffffffffffffffffffffffffffffffffffffffffffffffffffffffff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32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101 0.02754 C -0.03038 0.02268 -0.03524 0.01689 -0.04444 0.01273 C -0.05122 0.0037 -0.05885 -0.00394 -0.06528 -0.0132 C -0.07309 -0.02454 -0.07656 -0.0382 -0.08333 -0.05024 C -0.09201 -0.06574 -0.10122 -0.08287 -0.10833 -0.10024 C -0.11059 -0.10579 -0.12604 -0.14908 -0.13194 -0.16135 C -0.13524 -0.16806 -0.13819 -0.175 -0.14167 -0.18172 C -0.14566 -0.18936 -0.15035 -0.19607 -0.15417 -0.20394 C -0.16111 -0.21829 -0.16667 -0.2338 -0.17361 -0.24838 C -0.175 -0.25463 -0.17587 -0.26088 -0.17778 -0.2669 C -0.17917 -0.27107 -0.18212 -0.27385 -0.18333 -0.27801 C -0.18542 -0.28496 -0.18507 -0.29283 -0.18611 -0.30024 C -0.18837 -0.3669 -0.19271 -0.43565 -0.18472 -0.50209 C -0.18281 -0.51736 -0.17448 -0.53287 -0.16944 -0.54653 C -0.1684 -0.54931 -0.16545 -0.55 -0.16389 -0.55209 C -0.15399 -0.56528 -0.14444 -0.57477 -0.13333 -0.58542 C -0.11562 -0.60232 -0.13247 -0.59236 -0.11111 -0.60394 C -0.09653 -0.61181 -0.08073 -0.61621 -0.06528 -0.61875 C -0.0533 -0.61806 -0.04115 -0.61829 -0.02934 -0.6169 C -0.01597 -0.61528 -0.00365 -0.60787 0.00972 -0.60579 C 0.03819 -0.59491 0.06354 -0.58611 0.09288 -0.58172 C 0.11337 -0.58357 0.13385 -0.58449 0.15417 -0.58727 C 0.16215 -0.58843 0.17778 -0.59283 0.17778 -0.5926 C 0.20122 -0.60857 0.2309 -0.61736 0.24722 -0.64653 C 0.26424 -0.62385 0.27708 -0.56297 0.2875 -0.54098 C 0.2967 -0.52153 0.30226 -0.50232 0.30972 -0.48172 C 0.31302 -0.47269 0.31753 -0.46482 0.32083 -0.45579 C 0.32813 -0.43565 0.33472 -0.41505 0.34167 -0.39468 C 0.34462 -0.38611 0.34948 -0.37894 0.35278 -0.37061 C 0.36892 -0.33102 0.35139 -0.36899 0.36528 -0.33172 C 0.3691 -0.32153 0.37535 -0.31297 0.37778 -0.30209 C 0.37917 -0.29584 0.38073 -0.28982 0.38194 -0.28357 C 0.38385 -0.27385 0.3875 -0.25394 0.3875 -0.25371 C 0.38906 -0.22338 0.39722 -0.17801 0.37917 -0.15394 C 0.36892 -0.15463 0.35868 -0.15348 0.34861 -0.15579 C 0.34444 -0.15672 0.34149 -0.16135 0.3375 -0.1632 C 0.33299 -0.16528 0.3283 -0.16598 0.32361 -0.1669 C 0.30608 -0.17084 0.28837 -0.17292 0.27083 -0.17616 C 0.23976 -0.17361 0.22326 -0.18727 0.21667 -0.15209 C 0.21753 -0.13287 0.21753 -0.11366 0.21944 -0.09468 C 0.21997 -0.08959 0.22743 -0.07616 0.22917 -0.07246 C 0.23628 -0.05718 0.25556 -0.01598 0.26806 -0.00764 C 0.2724 0.00115 0.27813 0.01064 0.28472 0.01643 C 0.31337 0.01412 0.32917 0.01088 0.35417 -0.00579 C 0.36111 -0.01042 0.36823 -0.01528 0.375 -0.02061 C 0.37778 -0.02292 0.38333 -0.02801 0.38333 -0.02778 C 0.38924 -0.03982 0.39375 -0.04723 0.39583 -0.06135 C 0.3908 -0.1088 0.35469 -0.13611 0.32917 -0.16505 C 0.29722 -0.20116 0.27153 -0.21945 0.23333 -0.24283 C 0.1967 -0.26528 0.1625 -0.29144 0.12361 -0.30579 C 0.08646 -0.31945 0.04167 -0.31806 0.00417 -0.32061 C -0.05694 -0.32963 -0.11059 -0.375 -0.16944 -0.39468 C -0.23021 -0.41482 -0.19184 -0.40139 -0.28368 -0.43727 C -0.30677 -0.44653 -0.33142 -0.44815 -0.35556 -0.45394 C -0.4184 -0.46899 -0.47986 -0.47801 -0.54306 -0.48727 C -0.54722 -0.47894 -0.54878 -0.47338 -0.55 -0.4632 C -0.54913 -0.44723 -0.54861 -0.43102 -0.54722 -0.41505 C -0.54514 -0.39098 -0.5309 -0.36598 -0.52361 -0.34468 C -0.51944 -0.33264 -0.51684 -0.31968 -0.5125 -0.30764 C -0.50052 -0.27315 -0.48524 -0.24028 -0.47083 -0.20764 C -0.4592 -0.18102 -0.44115 -0.11806 -0.41528 -0.10949 C -0.40937 -0.10417 -0.40243 -0.10186 -0.39583 -0.09838 C -0.36441 -0.09908 -0.33281 -0.09908 -0.30139 -0.10024 C -0.29722 -0.10047 -0.2967 -0.10371 -0.29306 -0.10579 C -0.28281 -0.11158 -0.27396 -0.11991 -0.26389 -0.12616 C -0.25208 -0.13357 -0.23993 -0.13889 -0.22812 -0.14468 C -0.20451 -0.15556 -0.18437 -0.16783 -0.15972 -0.17061 C -0.14288 -0.16922 -0.12899 -0.16574 -0.1125 -0.1632 C -0.10139 -0.1544 -0.09201 -0.15139 -0.07917 -0.14838 C -0.06927 -0.14306 -0.05851 -0.14074 -0.04861 -0.13542 C -0.03767 -0.12963 -0.02726 -0.12176 -0.01684 -0.11505 C -0.01198 -0.11204 -0.00625 -0.11227 -0.00139 -0.10949 C 0.04549 -0.08357 0.00781 -0.09885 0.03333 -0.08912 C 0.04323 -0.08125 0.04913 -0.07732 0.05694 -0.0669 C 0.05764 -0.06181 0.05972 -0.05718 0.05972 -0.05209 C 0.05972 -0.04514 0.05885 -0.04028 0.05556 -0.03542 C 0.03993 -0.0125 0.03889 -0.0169 0.0125 -0.01505 C 0.01128 -0.01459 0.00313 -0.01204 0.00278 -0.01135 C 0.00104 -0.00811 0 -0.00024 0 3.7037E-6 " pathEditMode="relative" rAng="0" ptsTypes="ffffffffffffffffffffffffffffffffffffffffffffffffffffffffffffffffffffffffffffff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33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05556E-6 -1.11111E-6 C -0.01788 -0.00602 -0.01598 -0.02708 -0.00556 -0.04815 C -0.00278 -0.06505 0.00191 -0.07917 0.00833 -0.09444 C 0.01007 -0.10764 0.01475 -0.1169 0.01805 -0.12963 C 0.02413 -0.15255 0.0309 -0.17569 0.0375 -0.19861 C 0.04236 -0.21505 0.04982 -0.2294 0.05416 -0.24653 C 0.05712 -0.2743 0.06493 -0.30069 0.06944 -0.32801 C 0.07396 -0.35509 0.07569 -0.38217 0.07916 -0.40949 C 0.07864 -0.4368 0.07899 -0.46412 0.07777 -0.4912 C 0.07725 -0.50092 0.071 -0.51736 0.06805 -0.52639 C 0.06076 -0.54815 0.05347 -0.57477 0.03889 -0.58935 C 0.00607 -0.66227 -0.05625 -0.66111 -0.1125 -0.66921 C -0.14653 -0.66759 -0.20608 -0.66643 -0.24028 -0.65231 C -0.26146 -0.64352 -0.28212 -0.63495 -0.30278 -0.62454 C -0.3165 -0.61759 -0.33143 -0.61481 -0.34445 -0.60602 C -0.35799 -0.60856 -0.36459 -0.61759 -0.37639 -0.62639 C -0.38473 -0.63264 -0.39532 -0.63958 -0.40417 -0.64491 C -0.41389 -0.65069 -0.42379 -0.65486 -0.43334 -0.66157 C -0.45486 -0.67708 -0.43125 -0.66065 -0.45278 -0.67847 C -0.45973 -0.68403 -0.46354 -0.68472 -0.47084 -0.68958 C -0.479 -0.69514 -0.50209 -0.71528 -0.50834 -0.71736 C -0.53177 -0.72523 -0.55504 -0.7338 -0.57917 -0.73773 C -0.60521 -0.74722 -0.63177 -0.75671 -0.65834 -0.7618 C -0.68802 -0.75926 -0.67309 -0.75926 -0.69167 -0.7544 C -0.70226 -0.7456 -0.70834 -0.74167 -0.71389 -0.72662 C -0.71493 -0.71342 -0.71702 -0.70231 -0.71945 -0.68958 C -0.71598 -0.64444 -0.71441 -0.60555 -0.69167 -0.57083 C -0.67413 -0.49491 -0.70348 -0.61505 -0.67084 -0.51342 C -0.65382 -0.46018 -0.63785 -0.41088 -0.61667 -0.35949 C -0.60469 -0.33032 -0.59236 -0.30162 -0.58056 -0.27245 C -0.57795 -0.26574 -0.57361 -0.26065 -0.57084 -0.25393 C -0.56788 -0.24699 -0.56389 -0.23171 -0.56389 -0.23148 C -0.55729 -0.23472 -0.55486 -0.24236 -0.54723 -0.24467 C -0.53438 -0.24838 -0.52292 -0.24907 -0.51111 -0.25764 C -0.50469 -0.26227 -0.50087 -0.27014 -0.49445 -0.2743 C -0.48941 -0.27778 -0.48316 -0.27801 -0.47778 -0.27986 C -0.46632 -0.28356 -0.45452 -0.28981 -0.44306 -0.29282 C -0.4408 -0.29352 -0.40764 -0.29653 -0.40695 -0.29653 C -0.32448 -0.29514 -0.24202 -0.29491 -0.15973 -0.29097 C -0.15643 -0.28981 -0.1533 -0.28819 -0.15 -0.28727 C -0.14636 -0.28657 -0.14254 -0.2868 -0.13889 -0.28542 C -0.13108 -0.28264 -0.12292 -0.27639 -0.11528 -0.27245 C -0.10764 -0.26852 -0.10695 -0.26505 -0.1 -0.25602 C -0.09861 -0.25393 -0.09584 -0.25023 -0.09584 -0.25 C -0.09532 -0.24722 -0.09514 -0.24398 -0.09445 -0.24097 C -0.09375 -0.23727 -0.09167 -0.22986 -0.09167 -0.22963 C -0.09219 -0.2206 -0.09063 -0.20995 -0.09445 -0.20208 C -0.11302 -0.16458 -0.15261 -0.16875 -0.18195 -0.1669 C -0.20556 -0.16366 -0.22813 -0.15463 -0.25139 -0.15185 C -0.26493 -0.14745 -0.27848 -0.14467 -0.29167 -0.13889 C -0.28872 -0.10671 -0.28021 -0.08264 -0.26945 -0.0537 C -0.26771 -0.0493 -0.26407 -0.04606 -0.26111 -0.04259 C -0.25434 -0.03426 -0.24723 -0.02639 -0.24028 -0.01875 C -0.23108 -0.00787 -0.225 -0.0044 -0.2125 -0.00185 C -0.2007 0.00602 -0.18802 0.00741 -0.175 0.00926 C -0.14393 0.01296 -0.11632 0.01551 -0.08473 0.01667 C -0.07552 0.01852 -0.06615 0.02037 -0.05695 0.02222 C -0.03368 0.01852 -0.03611 0.02222 -0.02223 0.00741 C -0.01927 -0.00069 -0.01806 -0.00602 -0.01667 -0.01505 C -0.02136 -0.07801 -0.01858 -0.05208 -0.02361 -0.09259 C -0.02431 -0.09861 -0.02431 -0.10509 -0.025 -0.11111 C -0.0257 -0.1162 -0.02778 -0.12592 -0.02778 -0.12569 C -0.02726 -0.13217 -0.03056 -0.1419 -0.02639 -0.14444 C -0.01216 -0.15301 0.01128 -0.13866 0.02361 -0.12778 C 0.02673 -0.125 0.03559 -0.1169 0.0375 -0.11296 C 0.03975 -0.10856 0.04305 -0.09815 0.04305 -0.09792 C 0.04427 -0.08565 0.04583 -0.07361 0.04722 -0.06111 C 0.04548 -0.01065 0.05277 -0.01944 0.01944 -0.0169 C 0.01354 -0.01505 0.01111 -0.01296 0.00833 -0.00555 " pathEditMode="relative" rAng="0" ptsTypes="ffffffffffffffffffffffffffffffffffffffffffffffffffffffffffffffffffff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1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Мой подход к работе с детьми</a:t>
            </a:r>
            <a:endParaRPr lang="ru-RU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8028384" cy="474198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 подхожу к воспитанию детей, руководствуясь принципами гуманистической педагогики . Мой опыт работы привёл меня к мысли о том, что детей нужно любить и принимать такими, какие они есть, признавать уникальность каждого. Не следует требовать от них невозможного, но необходимо создать для них такие условия, при которых ребёнок сам пришёл бы к пониманию любого требования лично для себя и захотел бы его выполнить.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нюш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0000" y="4554000"/>
            <a:ext cx="2304000" cy="2304000"/>
          </a:xfrm>
          <a:prstGeom prst="rect">
            <a:avLst/>
          </a:prstGeom>
        </p:spPr>
      </p:pic>
      <p:pic>
        <p:nvPicPr>
          <p:cNvPr id="10" name="dvazhdi_dva_cheti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304800" y="37890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0.08326 C -0.12031 0.04602 -0.30035 0.17553 -0.29497 0.30573 C -0.28958 0.43594 -0.0132 0.69542 0.09184 0.69819 C 0.1967 0.70074 0.35156 0.43455 0.33576 0.321 C 0.31996 0.20883 0.04219 0.0296 -0.00295 0.0212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3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3839 C -0.18142 0.05018 -0.35729 0.13945 -0.39062 0.22941 C -0.42396 0.31961 -0.33194 0.47756 -0.20538 0.50208 C -0.07882 0.52752 0.33507 0.46068 0.36927 0.37742 C 0.40348 0.29347 0.20157 0.14685 -2.77778E-6 3.68178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2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67068E-6 C 0.00347 -0.00901 0.0066 -0.01988 0.01076 -0.02844 C 0.0125 -0.03769 0.01424 -0.04648 0.01736 -0.05503 C 0.0184 -0.07006 0.0184 -0.07538 0.02014 -0.0888 C 0.02135 -0.09735 0.02431 -0.10522 0.02535 -0.11377 C 0.02795 -0.13667 0.02934 -0.16142 0.03611 -0.18292 C 0.03802 -0.19796 0.04028 -0.21253 0.04271 -0.22733 C 0.04462 -0.28352 0.05781 -0.36192 0.02135 -0.40309 C 0.01684 -0.40818 0.01441 -0.41465 0.00938 -0.41928 C 0.00208 -0.4387 0.01163 -0.41604 0.00278 -0.42992 C -0.00746 -0.44587 0.00868 -0.42807 -0.00521 -0.44217 C -0.00868 -0.45142 -0.01476 -0.4579 -0.02118 -0.46368 C -0.0217 -0.46553 -0.02153 -0.46761 -0.02257 -0.469 C -0.02361 -0.47039 -0.02535 -0.46969 -0.02656 -0.47062 C -0.03003 -0.4734 -0.02899 -0.47571 -0.03194 -0.47964 C -0.03351 -0.48172 -0.03576 -0.48288 -0.03733 -0.48496 C -0.04809 -0.49907 -0.05781 -0.51641 -0.07066 -0.52751 C -0.07708 -0.54069 -0.0684 -0.52543 -0.07865 -0.53468 C -0.08003 -0.53584 -0.08003 -0.53861 -0.08125 -0.54 C -0.08229 -0.54116 -0.08403 -0.54093 -0.08524 -0.54185 C -0.09062 -0.54532 -0.08993 -0.54763 -0.09601 -0.55249 C -0.09809 -0.55411 -0.10052 -0.55434 -0.1026 -0.55596 C -0.10538 -0.55804 -0.10746 -0.56197 -0.11059 -0.56313 C -0.11736 -0.5659 -0.11319 -0.56405 -0.12257 -0.56845 C -0.12639 -0.5703 -0.13455 -0.57191 -0.13455 -0.57191 C -0.14618 -0.58117 -0.16111 -0.5851 -0.17465 -0.58787 C -0.17691 -0.58903 -0.17899 -0.59088 -0.18125 -0.59157 C -0.18698 -0.59319 -0.19861 -0.59504 -0.19861 -0.59504 C -0.20608 -0.59967 -0.21319 -0.60059 -0.22135 -0.60221 C -0.25035 -0.61401 -0.27639 -0.60152 -0.30399 -0.59689 C -0.32587 -0.59319 -0.34878 -0.59157 -0.37066 -0.58972 C -0.38524 -0.58718 -0.39983 -0.58463 -0.41458 -0.58255 C -0.42465 -0.57955 -0.43385 -0.57562 -0.44392 -0.57377 C -0.45 -0.56775 -0.45365 -0.56498 -0.46128 -0.56313 C -0.46771 -0.55873 -0.47431 -0.55526 -0.48125 -0.55249 C -0.48576 -0.54624 -0.49167 -0.53954 -0.49722 -0.53468 C -0.5125 -0.50554 -0.52309 -0.47478 -0.53056 -0.44056 C -0.53177 -0.43524 -0.53351 -0.42992 -0.53455 -0.4246 C -0.53524 -0.42113 -0.53524 -0.41743 -0.53594 -0.41396 C -0.53698 -0.40841 -0.53993 -0.39777 -0.53993 -0.39777 C -0.54097 -0.38783 -0.54201 -0.37904 -0.54392 -0.36956 C -0.5434 -0.34435 -0.54635 -0.30665 -0.53854 -0.27913 C -0.53698 -0.27358 -0.53403 -0.26942 -0.53194 -0.26456 C -0.53021 -0.26017 -0.52986 -0.25485 -0.52795 -0.25045 C -0.52344 -0.23958 -0.51615 -0.23149 -0.5092 -0.22386 C -0.50417 -0.21831 -0.50104 -0.20998 -0.49601 -0.2042 C -0.48229 -0.1887 -0.46615 -0.1783 -0.45052 -0.16697 C -0.4434 -0.16165 -0.4375 -0.1554 -0.42934 -0.15286 C -0.41354 -0.14222 -0.40694 -0.13667 -0.38924 -0.1332 C -0.38108 -0.12927 -0.37656 -0.12904 -0.36667 -0.12788 C -0.35 -0.12025 -0.32604 -0.12811 -0.30799 -0.13135 C -0.2901 -0.14106 -0.27031 -0.14361 -0.2533 -0.15633 C -0.24618 -0.16165 -0.2401 -0.16951 -0.23351 -0.17575 C -0.23003 -0.17899 -0.22135 -0.18454 -0.21858 -0.18824 C -0.21059 -0.19957 -0.20174 -0.20906 -0.19323 -0.22016 C -0.18837 -0.22663 -0.18472 -0.23519 -0.17986 -0.24167 C -0.17639 -0.25693 -0.18194 -0.23681 -0.17465 -0.25045 C -0.16979 -0.25947 -0.16962 -0.26826 -0.16528 -0.27705 C -0.16111 -0.31405 -0.16076 -0.35614 -0.17326 -0.39083 C -0.17517 -0.40332 -0.18073 -0.41003 -0.18524 -0.4209 C -0.18646 -0.42367 -0.18663 -0.42714 -0.18785 -0.42992 C -0.19236 -0.44056 -0.20156 -0.44981 -0.20799 -0.45836 C -0.21181 -0.46299 -0.21389 -0.46923 -0.21719 -0.47432 C -0.22205 -0.48172 -0.22795 -0.48727 -0.23351 -0.49375 C -0.23958 -0.50115 -0.24219 -0.5104 -0.24931 -0.51502 C -0.25139 -0.5178 -0.25243 -0.52127 -0.25469 -0.52404 C -0.25885 -0.52982 -0.26406 -0.53075 -0.26944 -0.53468 C -0.27674 -0.54046 -0.2849 -0.54578 -0.29323 -0.54879 C -0.30191 -0.55203 -0.31111 -0.55133 -0.31996 -0.55411 C -0.33073 -0.55758 -0.34149 -0.56151 -0.35208 -0.5666 C -0.3592 -0.5703 -0.36719 -0.57053 -0.37465 -0.57377 C -0.38715 -0.57932 -0.4 -0.58718 -0.41319 -0.58972 C -0.42743 -0.59227 -0.44167 -0.59481 -0.4559 -0.59689 C -0.4842 -0.60846 -0.5349 -0.5955 -0.56788 -0.59157 C -0.57847 -0.58672 -0.57309 -0.58833 -0.58385 -0.58625 C -0.59219 -0.58232 -0.60139 -0.5807 -0.6092 -0.57538 C -0.61753 -0.56983 -0.62552 -0.56058 -0.63455 -0.55781 C -0.64479 -0.54416 -0.63108 -0.56105 -0.64531 -0.54879 C -0.66354 -0.53306 -0.65104 -0.53884 -0.66128 -0.53468 C -0.66736 -0.52659 -0.67483 -0.52266 -0.68264 -0.51872 C -0.68854 -0.51086 -0.69583 -0.50554 -0.7026 -0.49907 C -0.70833 -0.49352 -0.71319 -0.48727 -0.71858 -0.48126 C -0.7224 -0.4771 -0.7276 -0.47432 -0.73056 -0.469 C -0.73889 -0.45397 -0.7474 -0.4394 -0.7559 -0.4246 C -0.75903 -0.4128 -0.76285 -0.40124 -0.76528 -0.38898 C -0.76736 -0.37811 -0.76736 -0.3684 -0.77187 -0.35869 C -0.77465 -0.34481 -0.77569 -0.33024 -0.77726 -0.31613 C -0.77656 -0.28491 -0.78194 -0.25809 -0.77066 -0.23265 C -0.7691 -0.22455 -0.76615 -0.21669 -0.76267 -0.20952 C -0.75885 -0.19079 -0.75017 -0.17529 -0.73993 -0.16165 C -0.73785 -0.15401 -0.73264 -0.14893 -0.72795 -0.14384 C -0.72274 -0.13829 -0.71719 -0.1332 -0.71198 -0.12788 C -0.71024 -0.12603 -0.70955 -0.12279 -0.70799 -0.12071 C -0.70347 -0.1147 -0.69722 -0.10938 -0.69184 -0.10475 C -0.68594 -0.09944 -0.68542 -0.09458 -0.67865 -0.09227 C -0.66944 -0.08302 -0.65955 -0.07608 -0.64931 -0.06937 C -0.63246 -0.05827 -0.65851 -0.06868 -0.63993 -0.0622 C -0.62153 -0.04624 -0.59531 -0.04324 -0.57465 -0.03376 C -0.55503 -0.01433 -0.52691 -0.01572 -0.50399 -0.01248 C -0.48854 -0.00716 -0.47326 -0.0067 -0.45729 -0.00531 C -0.43819 -0.006 -0.4191 -0.006 -0.4 -0.00716 C -0.38246 -0.00809 -0.36858 -0.0215 -0.35208 -0.02659 C -0.34774 -0.03029 -0.34444 -0.03121 -0.33993 -0.03376 C -0.3309 -0.03884 -0.32274 -0.04416 -0.31319 -0.04786 C -0.30538 -0.05087 -0.2974 -0.05087 -0.28924 -0.05341 C -0.26389 -0.06174 -0.24271 -0.06775 -0.21597 -0.07099 C -0.20382 -0.0777 -0.1901 -0.08117 -0.17726 -0.08348 C -0.1717 -0.0844 -0.16996 -0.08487 -0.16528 -0.08695 C -0.16267 -0.0881 -0.15729 -0.09065 -0.15729 -0.09065 C -0.14358 -0.08995 -0.12969 -0.08995 -0.11597 -0.0888 C -0.10121 -0.08764 -0.08663 -0.08001 -0.07187 -0.07816 C -0.06632 -0.07562 -0.06128 -0.07238 -0.0559 -0.06937 C -0.04931 -0.06567 -0.05208 -0.06937 -0.04653 -0.06567 C -0.03611 -0.05873 -0.04861 -0.06498 -0.03854 -0.06035 C -0.0316 -0.0511 -0.02604 -0.04139 -0.01719 -0.03561 C -0.01354 -0.03075 -0.01024 -0.02728 -0.00799 -0.02127 C -0.00538 -0.0141 -0.0033 -0.0067 -1.94444E-6 5.67068E-6 Z " pathEditMode="relative" ptsTypes="fffffffffffffffffffffffffffffffffffffffffffffffffffffffffffffffffffffffffffffffffffffffffffffffffffffffffffffffffffff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Индивидуальное занятие учителя-дефектолога с родителем и  ребёнком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902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15616" y="1124744"/>
            <a:ext cx="6408712" cy="4392488"/>
          </a:xfrm>
          <a:prstGeom prst="rect">
            <a:avLst/>
          </a:prstGeom>
        </p:spPr>
      </p:pic>
      <p:pic>
        <p:nvPicPr>
          <p:cNvPr id="8" name="Рисунок 7" descr="бб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5942" y="5013176"/>
            <a:ext cx="2078058" cy="1974155"/>
          </a:xfrm>
          <a:prstGeom prst="rect">
            <a:avLst/>
          </a:prstGeom>
        </p:spPr>
      </p:pic>
      <p:pic>
        <p:nvPicPr>
          <p:cNvPr id="6" name="dvazhdi_dva_cheti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612576" y="22048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7  L 0.075 0.06527  C 0.08 0.07327  0.088 0.07726  0.098 0.07726  C 0.112 0.07726  0.124 0.0666  0.125 0.05062  C 0.124 0.0373  0.112 0.02531  0.098 0.02531  C 0.088 0.02531  0.08 0.03064  0.075 0.0373  L 0.052 0.0746  C 0.042 0.09058  0.023 0.10124  0 0.10257  C -0.023 0.10124  -0.042 0.09058  -0.052 0.0746  L -0.075 0.0373  C -0.08 0.03064  -0.088 0.02531  -0.098 0.02531  C -0.112 0.02531  -0.124 0.0373  -0.125 0.05062  C -0.124 0.0666  -0.112 0.07726  -0.098 0.07726  C -0.088 0.07726  -0.08 0.07327  -0.075 0.06527  L -0.052 0.02797  C -0.042 0.01199  -0.023 0.00133  0 0  Z" pathEditMode="relative" ptsTypes="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23 -0.03495 C -0.28768 -0.04352 -0.30608 -0.05764 -0.32414 -0.0706 C -0.32674 -0.08403 -0.32205 -0.09537 -0.31893 -0.10787 C -0.31684 -0.1162 -0.31424 -0.12431 -0.31216 -0.13264 C -0.31042 -0.13912 -0.30122 -0.15046 -0.29757 -0.15579 C -0.28143 -0.18009 -0.26372 -0.18333 -0.24011 -0.18611 C -0.21146 -0.19421 -0.17813 -0.18866 -0.15087 -0.18796 C -0.13924 -0.18565 -0.12778 -0.1831 -0.11615 -0.18079 C -0.09844 -0.1706 -0.0783 -0.16551 -0.06146 -0.15232 C -0.05365 -0.1463 -0.04671 -0.13843 -0.03889 -0.13264 C -0.01737 -0.11667 0.00555 -0.09699 0.01718 -0.0669 C 0.01944 -0.04676 0.02031 -0.03218 0.02118 -0.01019 C 0.02048 0.03518 0.01961 0.07315 0.01718 0.1162 C 0.01823 0.14792 0.01753 0.17454 0.03975 0.19259 C 0.04913 0.20787 0.05052 0.20694 0.0625 0.21759 C 0.07638 0.22986 0.06701 0.22639 0.08107 0.23704 C 0.08489 0.23981 0.08958 0.24097 0.09323 0.24421 C 0.09722 0.24768 0.09982 0.25301 0.10382 0.25648 C 0.11475 0.26597 0.12604 0.27454 0.13715 0.28333 C 0.1427 0.28773 0.15451 0.29398 0.15451 0.29421 C 0.16388 0.29329 0.17309 0.29329 0.18246 0.29213 C 0.1934 0.29097 0.20468 0.28356 0.21579 0.28148 C 0.21979 0.27963 0.22378 0.27801 0.22777 0.27616 C 0.23211 0.27037 0.23576 0.26736 0.24114 0.26366 C 0.24479 0.25648 0.25434 0.24907 0.25989 0.24421 C 0.2625 0.2419 0.26371 0.23704 0.26649 0.23518 C 0.27222 0.23148 0.27899 0.22639 0.28385 0.22106 C 0.2868 0.21782 0.28888 0.21343 0.29184 0.21042 C 0.29531 0.20694 0.2993 0.20393 0.30243 0.19977 C 0.30659 0.19421 0.30868 0.18819 0.31441 0.18542 C 0.31718 0.18194 0.321 0.18032 0.32378 0.17662 C 0.33211 0.16551 0.32118 0.17199 0.33055 0.16759 C 0.33489 0.1618 0.33507 0.15671 0.33854 0.15 C 0.34323 0.12222 0.34062 0.08935 0.32916 0.06458 C 0.32604 0.05764 0.32135 0.05208 0.3184 0.04514 C 0.31458 0.03611 0.30729 0.02315 0.29982 0.01829 C 0.29149 0.01273 0.27986 0.01505 0.27048 0.01296 C 0.26475 0.01366 0.25885 0.01435 0.25312 0.01481 C 0.24461 0.01551 0.23628 0.01574 0.22777 0.01667 C 0.21475 0.01805 0.20086 0.02315 0.18784 0.02546 C 0.17934 0.03102 0.17413 0.03935 0.1651 0.04143 C 0.16007 0.04815 0.15573 0.05208 0.14913 0.05579 C 0.14236 0.06481 0.14687 0.05995 0.13454 0.06805 C 0.13281 0.06921 0.13194 0.07176 0.13055 0.07338 C 0.12482 0.07986 0.11944 0.08565 0.11319 0.0912 C 0.10573 0.09768 0.10052 0.10903 0.09444 0.11782 C 0.0842 0.13264 0.07378 0.15139 0.06111 0.16227 C 0.05486 0.17338 0.04687 0.18218 0.03854 0.19074 C 0.03038 0.20903 0.01145 0.22523 -0.00417 0.22986 C -0.02084 0.25208 -0.07014 0.25023 -0.0882 0.25116 C -0.09879 0.25162 -0.10955 0.25231 -0.12014 0.25301 C -0.1375 0.25162 -0.15261 0.24768 -0.16945 0.24421 C -0.17622 0.2412 -0.18299 0.23889 -0.18959 0.23518 C -0.21285 0.20417 -0.17535 0.25301 -0.20157 0.22292 C -0.21337 0.20926 -0.22205 0.19398 -0.2349 0.18194 C -0.24271 0.16481 -0.23421 0.17986 -0.24549 0.16944 C -0.24914 0.1662 -0.25348 0.15764 -0.25625 0.15347 C -0.25921 0.14907 -0.26546 0.14097 -0.26546 0.1412 C -0.26702 0.13518 -0.26945 0.12315 -0.26945 0.12338 C -0.2691 0.11319 -0.26893 0.10301 -0.26823 0.09305 C -0.26684 0.07315 -0.24306 0.06412 -0.23091 0.06111 C -0.2158 0.05278 -0.19879 0.04699 -0.18282 0.04329 C -0.17605 0.04167 -0.17275 0.04213 -0.16684 0.03981 C -0.16407 0.03866 -0.15886 0.03611 -0.15886 0.03634 C -0.15487 0.0368 -0.15035 0.03542 -0.14688 0.03796 C -0.14237 0.0412 -0.13993 0.04792 -0.13612 0.05208 C -0.12726 0.0618 -0.11858 0.07106 -0.10955 0.08055 C -0.10417 0.08611 -0.09879 0.09375 -0.09219 0.09653 C -0.08559 0.10555 -0.08125 0.1088 -0.07223 0.1125 C -0.06997 0.11204 -0.06737 0.11273 -0.06546 0.11088 C -0.06337 0.1088 -0.06302 0.10463 -0.06146 0.10185 C -0.05747 0.09491 -0.05243 0.08727 -0.04688 0.08241 C -0.04601 0.08055 -0.04532 0.0787 -0.04427 0.07708 C -0.04341 0.07569 -0.0415 0.07338 -0.0415 0.07361 " pathEditMode="relative" rAng="0" ptsTypes="ffffffffffffffffffffffffffffffff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" y="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8519 C -0.00417 0.07755 -0.00695 0.07223 -0.00834 0.06482 C -0.00747 0.04491 -0.00677 0.025 -0.00556 0.00556 C -0.00486 -0.00578 -0.00052 -0.02245 0.00139 -0.03148 C 0.00816 -0.06273 0.0158 -0.09004 0.02916 -0.11666 C 0.03767 -0.16203 0.02361 -0.18888 0.01528 -0.22777 C 0.01354 -0.25926 0.0092 -0.28842 -0.00139 -0.31666 C -0.00729 -0.33217 -0.00972 -0.34814 -0.01945 -0.36111 C -0.02691 -0.37106 -0.0415 -0.3912 -0.05139 -0.39629 C -0.05365 -0.39745 -0.05608 -0.39722 -0.05834 -0.39838 C -0.06111 -0.39907 -0.06667 -0.40208 -0.06667 -0.40185 C -0.08125 -0.39236 -0.08854 -0.3706 -0.10278 -0.35949 C -0.11268 -0.34259 -0.12882 -0.33009 -0.14167 -0.31666 C -0.16719 -0.29051 -0.12361 -0.33217 -0.16806 -0.29074 C -0.17153 -0.28773 -0.17552 -0.28726 -0.17917 -0.28518 C -0.20035 -0.27268 -0.2217 -0.2618 -0.24306 -0.25 C -0.27066 -0.23495 -0.29948 -0.22615 -0.32917 -0.22222 C -0.35781 -0.2118 -0.38872 -0.21134 -0.41806 -0.20578 C -0.43959 -0.20671 -0.44688 -0.20648 -0.46389 -0.21134 C -0.47327 -0.22361 -0.46858 -0.2206 -0.47639 -0.2243 C -0.4882 -0.23981 -0.50243 -0.25 -0.51667 -0.26111 C -0.5184 -0.2625 -0.5191 -0.26527 -0.52084 -0.26666 C -0.5257 -0.2706 -0.53125 -0.27199 -0.53611 -0.27592 C -0.54618 -0.28402 -0.53733 -0.27939 -0.54861 -0.29074 C -0.55695 -0.29907 -0.56736 -0.30717 -0.57639 -0.31481 C -0.58368 -0.32083 -0.59236 -0.32523 -0.59861 -0.33333 C -0.62188 -0.36435 -0.64219 -0.3993 -0.65695 -0.43888 C -0.65955 -0.44583 -0.65729 -0.44513 -0.65972 -0.4537 C -0.66233 -0.46296 -0.66702 -0.47176 -0.66945 -0.48148 C -0.67101 -0.50648 -0.6717 -0.50439 -0.66945 -0.53148 C -0.66875 -0.53935 -0.66597 -0.54652 -0.66389 -0.5537 C -0.65886 -0.57152 -0.66007 -0.57338 -0.65417 -0.58703 C -0.64636 -0.60486 -0.6342 -0.61736 -0.62361 -0.63148 C -0.61528 -0.64259 -0.60781 -0.65671 -0.59722 -0.66481 C -0.55382 -0.69791 -0.50504 -0.71851 -0.45556 -0.72592 C -0.41927 -0.725 -0.36719 -0.7331 -0.33195 -0.70555 C -0.32431 -0.69953 -0.31754 -0.6912 -0.3099 -0.68518 C -0.30643 -0.68263 -0.3033 -0.68032 -0.3 -0.67777 C -0.2941 -0.66782 -0.28681 -0.66342 -0.28195 -0.65185 C -0.28004 -0.64699 -0.27639 -0.63703 -0.27639 -0.6368 C -0.27709 -0.5956 -0.27413 -0.5699 -0.28334 -0.53518 C -0.28507 -0.52939 -0.28698 -0.52407 -0.28889 -0.51851 C -0.28976 -0.51597 -0.29097 -0.51365 -0.29167 -0.51111 C -0.29636 -0.49375 -0.29219 -0.50138 -0.29861 -0.48333 C -0.31077 -0.44861 -0.33073 -0.41481 -0.35417 -0.39282 C -0.37413 -0.37361 -0.39775 -0.36088 -0.41945 -0.34652 C -0.42656 -0.34166 -0.43472 -0.34051 -0.44167 -0.33518 C -0.45643 -0.32453 -0.46893 -0.31203 -0.48472 -0.3037 C -0.48906 -0.30138 -0.49948 -0.29305 -0.50556 -0.29074 C -0.52518 -0.28356 -0.54531 -0.27731 -0.56528 -0.27222 C -0.59427 -0.26504 -0.62379 -0.26203 -0.65139 -0.24838 C -0.66094 -0.24351 -0.6533 -0.24629 -0.66111 -0.23888 C -0.67066 -0.22986 -0.68056 -0.21875 -0.6875 -0.20578 C -0.69393 -0.19328 -0.69931 -0.18125 -0.70834 -0.17222 C -0.71094 -0.16643 -0.71459 -0.16157 -0.71667 -0.15555 C -0.71823 -0.15115 -0.71823 -0.1456 -0.71945 -0.14074 C -0.7184 -0.12222 -0.71736 -0.1125 -0.7125 -0.09652 C -0.7066 -0.07638 -0.70035 -0.05694 -0.69445 -0.03703 C -0.69202 -0.02893 -0.69306 -0.02592 -0.6875 -0.01689 C -0.65729 0.03357 -0.60347 0.02871 -0.55972 0.03704 C -0.54809 0.03612 -0.53646 0.03658 -0.525 0.03519 C -0.52118 0.03449 -0.51389 0.03125 -0.51389 0.03125 C -0.50538 0.02477 -0.49688 0.02153 -0.48768 0.01667 C -0.47465 0.00973 -0.45903 -0.00023 -0.44722 -0.00926 C -0.43768 -0.01643 -0.43004 -0.02916 -0.42084 -0.03703 C -0.40452 -0.05092 -0.38681 -0.06273 -0.36945 -0.07407 C -0.36181 -0.07916 -0.35486 -0.0875 -0.34722 -0.09259 C -0.33802 -0.09884 -0.31962 -0.09884 -0.3099 -0.1 C -0.26059 -0.09722 -0.23195 -0.0949 -0.18334 -0.09814 C -0.13525 -0.09676 -0.08698 -0.09444 -0.03889 -0.09259 C -0.0257 -0.08912 -0.01406 -0.08194 -0.00139 -0.07801 C 0.00278 -0.06111 -0.00417 -0.08726 0.00416 -0.06504 C 0.00555 -0.06134 0.00694 -0.05393 0.00694 -0.05393 C 0.00642 -0.04259 0.00625 -0.03148 0.00555 -0.02037 C 0.00503 -0.0125 2.22222E-6 -0.0081 2.22222E-6 -4.07407E-6 " pathEditMode="relative" rAng="0" ptsTypes="fffffffffffffffffff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4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ru-RU" sz="1600" dirty="0" smtClean="0"/>
              <a:t>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Развивать тактильное восприятие с помощью природного материала.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Развивать мелкую моторику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Развивать умение устанавливать причинно – следственные связи между предметами.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Развивать логическое мышление.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Показать и обучить родителя играм, которые нужно проводить дома.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ящик с песком, миска с водой, 10 маленьких фигурок животных, набор объемных цифр, картинки для игры «Найди пару», палочки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18 шт.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Ход занятия.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Приветствие. </a:t>
            </a:r>
          </a:p>
          <a:p>
            <a:pPr>
              <a:buBlip>
                <a:blip r:embed="rId3"/>
              </a:buBlip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Проверка домашнего задания: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были ли затруднения в выполнении, самостоятельно ли выполнил.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Уточнить, на развитие каких психических процессов направлена наша совместная работа с родителем ребенка. </a:t>
            </a:r>
          </a:p>
          <a:p>
            <a:pPr>
              <a:buBlip>
                <a:blip r:embed="rId3"/>
              </a:buBlip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Переход к занятию.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Организационный момент.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«Отгадай загадку».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Загадка: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меня куличек печь удобно, только есть его нельзя.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сыпучий, желтый, несъедобный. Догадался, кто же я? (Песок) </a:t>
            </a:r>
          </a:p>
          <a:p>
            <a:pPr>
              <a:buBlip>
                <a:blip r:embed="rId3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«Правильно, перед тобой песок». </a:t>
            </a:r>
          </a:p>
        </p:txBody>
      </p:sp>
      <p:pic>
        <p:nvPicPr>
          <p:cNvPr id="7" name="Рисунок 6" descr="копатыч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501008"/>
            <a:ext cx="2733208" cy="2138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00"/>
                            </p:stCondLst>
                            <p:childTnLst>
                              <p:par>
                                <p:cTn id="24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000"/>
                            </p:stCondLst>
                            <p:childTnLst>
                              <p:par>
                                <p:cTn id="248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5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2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9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6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3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0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7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4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1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8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5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2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9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6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53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41000"/>
                            </p:stCondLst>
                            <p:childTnLst>
                              <p:par>
                                <p:cTn id="360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7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rgbClr val="99FF66"/>
            </a:solidFill>
          </a:ln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Основная часть: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«Скажи, а ты любишь играть с песочком? Давай сначала поздороваемся с песочком. Погрузи свои руки в песочек. Нам хорошо и приятно, мы чувствуем прохладу песка. Что мы можем сказать про песочек, какой он? (ответы: желтый, сухой, прохладный). Молодец!»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«А теперь поиграем в игру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«Найди цифру»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Ребёнок ищет в песке цифру, обследует её на ощупь и, не доставая из песка, называет её.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«Найди животных»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Ребенок ищет животных по инструкции: «Найди 5 животных, 7» Можно усложнить задание: «Найди столько животных, чтобы их было больше трех, но меньше пяти».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«Тебе понравилось играть с песочком? А теперь я хочу поиграть с тобой в другую игру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«Найди пару»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Ребенок должен найти пару заданному предмету и объяснить, почему он выбрал именно этот предмет.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«Следующая игра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«Расставь по порядку»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Ребенок должен составить 6 рядов из палочек 3 размеров в каждом ряду (всего 18 палочек).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Итог занятия.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Дефектолог: «Чем мы сегодня занимались?»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Обсуждение с родителем игр, которые использовались на занятии. Рекомендации: как родитель может самостоятельно проводить дома данные игры.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араш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5229200"/>
            <a:ext cx="1876425" cy="1428750"/>
          </a:xfrm>
          <a:prstGeom prst="rect">
            <a:avLst/>
          </a:prstGeom>
        </p:spPr>
      </p:pic>
      <p:pic>
        <p:nvPicPr>
          <p:cNvPr id="6" name="Рисунок 5" descr="нюша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5013176"/>
            <a:ext cx="2226512" cy="1844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План работы с родителями учителя-дефектолога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/>
          </a:bodyPr>
          <a:lstStyle/>
          <a:p>
            <a:r>
              <a:rPr lang="ru-RU" sz="1400" b="1" i="1" dirty="0" smtClean="0"/>
              <a:t>Сентябрь</a:t>
            </a:r>
            <a:endParaRPr lang="ru-RU" sz="1400" dirty="0" smtClean="0"/>
          </a:p>
          <a:p>
            <a:pPr lvl="0"/>
            <a:r>
              <a:rPr lang="ru-RU" sz="1200" dirty="0" smtClean="0"/>
              <a:t>«Специфика обучения и воспитания детей в группе с ЗПР». Цели, задачи, система коррекционной работы с детьми.</a:t>
            </a:r>
          </a:p>
          <a:p>
            <a:r>
              <a:rPr lang="ru-RU" sz="1400" b="1" i="1" dirty="0" smtClean="0"/>
              <a:t>Октябрь</a:t>
            </a:r>
            <a:endParaRPr lang="ru-RU" sz="1400" dirty="0" smtClean="0"/>
          </a:p>
          <a:p>
            <a:pPr lvl="0"/>
            <a:r>
              <a:rPr lang="ru-RU" sz="1200" dirty="0" smtClean="0"/>
              <a:t>Практикум для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1200" dirty="0" smtClean="0"/>
              <a:t> «Занимаемся дома».</a:t>
            </a:r>
          </a:p>
          <a:p>
            <a:pPr lvl="0"/>
            <a:r>
              <a:rPr lang="ru-RU" sz="1200" dirty="0" smtClean="0"/>
              <a:t>Индивидуальные беседы «Особый ребенок - особое отношение».</a:t>
            </a:r>
          </a:p>
          <a:p>
            <a:pPr lvl="0"/>
            <a:r>
              <a:rPr lang="ru-RU" sz="1200" dirty="0" smtClean="0"/>
              <a:t>Уголок учителя-дефектолога: «Как помочь особому ребенку войти в мир социальных отношений». Ознакомление с индивидуальным планом - работы на учебный год. </a:t>
            </a:r>
          </a:p>
          <a:p>
            <a:r>
              <a:rPr lang="ru-RU" sz="1400" b="1" i="1" dirty="0" smtClean="0"/>
              <a:t>Ноябрь </a:t>
            </a:r>
            <a:endParaRPr lang="ru-RU" sz="1400" dirty="0" smtClean="0"/>
          </a:p>
          <a:p>
            <a:pPr lvl="0"/>
            <a:r>
              <a:rPr lang="ru-RU" sz="1200" dirty="0" smtClean="0"/>
              <a:t>Семинар – практикум: «Подготовка руки к письму. Как правильно? И как распознать неправильный навык».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и фронтальных занятий учителя-дефектолога. </a:t>
            </a:r>
          </a:p>
          <a:p>
            <a:pPr lvl="0"/>
            <a:r>
              <a:rPr lang="ru-RU" sz="1200" dirty="0" smtClean="0"/>
              <a:t>Тематическая выставка книг: «Учимся писать». Повысить интерес к коррекционной работе детского сада. Познакомить с понятием «</a:t>
            </a:r>
            <a:r>
              <a:rPr lang="ru-RU" sz="1200" dirty="0" err="1" smtClean="0"/>
              <a:t>графомоторные</a:t>
            </a:r>
            <a:r>
              <a:rPr lang="ru-RU" sz="1200" dirty="0" smtClean="0"/>
              <a:t> навыки».</a:t>
            </a:r>
          </a:p>
          <a:p>
            <a:r>
              <a:rPr lang="ru-RU" sz="1400" b="1" i="1" dirty="0" smtClean="0"/>
              <a:t>Декабрь</a:t>
            </a:r>
            <a:endParaRPr lang="ru-RU" sz="1400" dirty="0" smtClean="0"/>
          </a:p>
          <a:p>
            <a:pPr lvl="0"/>
            <a:r>
              <a:rPr lang="ru-RU" sz="1200" dirty="0" smtClean="0"/>
              <a:t>Родительское собрание «Особенности математических представлений у детей с ЗПР".</a:t>
            </a:r>
          </a:p>
          <a:p>
            <a:pPr lvl="0"/>
            <a:r>
              <a:rPr lang="ru-RU" sz="1200" dirty="0" smtClean="0"/>
              <a:t>Индивидуальные консультации: «Знакомство с пальчиковой гимнастикой».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и фронтальных занятий учителя-дефектолога. </a:t>
            </a:r>
          </a:p>
          <a:p>
            <a:pPr lvl="0"/>
            <a:r>
              <a:rPr lang="ru-RU" sz="1200" dirty="0" smtClean="0"/>
              <a:t>Уголок учителя-дефектолога: «Советы дефектолога». «Мир под рукой (пальчиковые игры, </a:t>
            </a:r>
            <a:r>
              <a:rPr lang="ru-RU" sz="1200" dirty="0" err="1" smtClean="0"/>
              <a:t>самомассаж</a:t>
            </a:r>
            <a:r>
              <a:rPr lang="ru-RU" sz="1200" dirty="0" smtClean="0"/>
              <a:t> кистей рук и пальцев».</a:t>
            </a:r>
          </a:p>
          <a:p>
            <a:pPr lvl="0"/>
            <a:r>
              <a:rPr lang="ru-RU" sz="1200" dirty="0" smtClean="0"/>
              <a:t>Тематическая выставка книг «Пальчиковые игры».</a:t>
            </a:r>
          </a:p>
          <a:p>
            <a:pPr lvl="0"/>
            <a:r>
              <a:rPr lang="ru-RU" sz="1200" dirty="0" smtClean="0"/>
              <a:t>Повысить интерес к коррекционной работе детского сада. Познакомить с понятиями «Пальчиковая гимнастика»</a:t>
            </a:r>
          </a:p>
          <a:p>
            <a:pPr lvl="0"/>
            <a:r>
              <a:rPr lang="ru-RU" sz="1200" dirty="0" smtClean="0"/>
              <a:t>Проведение индивидуальных и подгрупповых бесед и консультаций с родителями по необходимости.</a:t>
            </a:r>
          </a:p>
          <a:p>
            <a:r>
              <a:rPr lang="ru-RU" sz="1400" b="1" i="1" dirty="0" smtClean="0"/>
              <a:t>Январь</a:t>
            </a:r>
            <a:endParaRPr lang="ru-RU" sz="1400" dirty="0" smtClean="0"/>
          </a:p>
          <a:p>
            <a:pPr lvl="0"/>
            <a:r>
              <a:rPr lang="ru-RU" sz="1200" dirty="0" smtClean="0"/>
              <a:t>Индивидуальные консультации: «</a:t>
            </a:r>
            <a:r>
              <a:rPr lang="ru-RU" sz="1200" dirty="0" err="1" smtClean="0"/>
              <a:t>Акустико</a:t>
            </a:r>
            <a:r>
              <a:rPr lang="ru-RU" sz="1200" dirty="0" smtClean="0"/>
              <a:t> – артикуляционная характеристика гласных и согласных звуков».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и фронтальных занятий дефектолога.</a:t>
            </a:r>
          </a:p>
          <a:p>
            <a:pPr lvl="0"/>
            <a:r>
              <a:rPr lang="ru-RU" sz="1200" dirty="0" smtClean="0"/>
              <a:t>Уголок учителя-дефектолога: «Звуковой анализ слов. Что это?» </a:t>
            </a:r>
          </a:p>
          <a:p>
            <a:r>
              <a:rPr lang="ru-RU" sz="1200" dirty="0" smtClean="0"/>
              <a:t>Познакомить с особенностями работы учителя-дефектолога, его методами и приемами. Повысить интерес к коррекционной работе детского сада. </a:t>
            </a:r>
          </a:p>
          <a:p>
            <a:pPr lvl="0"/>
            <a:endParaRPr lang="ru-RU" sz="1200" dirty="0" smtClean="0"/>
          </a:p>
          <a:p>
            <a:endParaRPr lang="ru-RU" sz="1200" dirty="0"/>
          </a:p>
        </p:txBody>
      </p:sp>
      <p:pic>
        <p:nvPicPr>
          <p:cNvPr id="6" name="Рисунок 5" descr="цвт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0370" y="1484784"/>
            <a:ext cx="1563630" cy="13555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0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7000"/>
                            </p:stCondLst>
                            <p:childTnLst>
                              <p:par>
                                <p:cTn id="204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400" b="1" i="1" dirty="0" smtClean="0"/>
              <a:t>Февраль </a:t>
            </a:r>
            <a:endParaRPr lang="ru-RU" sz="1400" dirty="0" smtClean="0"/>
          </a:p>
          <a:p>
            <a:pPr lvl="0"/>
            <a:r>
              <a:rPr lang="ru-RU" sz="1200" dirty="0" smtClean="0"/>
              <a:t>Практикум для родителей: «Инновационные подходы в развитии пространственно-количественных представлений у детей с ЗПР».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и фронтальных занятий учителя-дефектолога.</a:t>
            </a:r>
          </a:p>
          <a:p>
            <a:pPr lvl="0"/>
            <a:r>
              <a:rPr lang="ru-RU" sz="1200" dirty="0" smtClean="0"/>
              <a:t>Познакомить с особенностями работы учителя-дефектолога, его методами и приемами. Повысить интерес к коррекционной работе детского сада.</a:t>
            </a:r>
          </a:p>
          <a:p>
            <a:r>
              <a:rPr lang="ru-RU" sz="1400" b="1" i="1" dirty="0" smtClean="0"/>
              <a:t>Март </a:t>
            </a:r>
            <a:endParaRPr lang="ru-RU" sz="1400" dirty="0" smtClean="0"/>
          </a:p>
          <a:p>
            <a:pPr lvl="0"/>
            <a:r>
              <a:rPr lang="ru-RU" sz="1200" dirty="0" smtClean="0"/>
              <a:t>Родительское собрание «Обучение связной речи детей с ЗПР».</a:t>
            </a:r>
          </a:p>
          <a:p>
            <a:pPr lvl="0"/>
            <a:r>
              <a:rPr lang="ru-RU" sz="1200" dirty="0" smtClean="0"/>
              <a:t>Индивидуальные консультации: «Как выучить стихотворение дома».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 занятий учителя-дефектолога. </a:t>
            </a:r>
          </a:p>
          <a:p>
            <a:pPr lvl="0"/>
            <a:r>
              <a:rPr lang="ru-RU" sz="1200" dirty="0" smtClean="0"/>
              <a:t>Уголок учителя-дефектолога: «Упражнения для развития мелкой моторики рук и речи».</a:t>
            </a:r>
          </a:p>
          <a:p>
            <a:pPr lvl="0"/>
            <a:r>
              <a:rPr lang="ru-RU" sz="1200" dirty="0" smtClean="0"/>
              <a:t>Познакомить с особенностями работы учителя-дефектолога, его методами и приемами. Повысить интерес к коррекционной работе детского сада. </a:t>
            </a:r>
          </a:p>
          <a:p>
            <a:r>
              <a:rPr lang="ru-RU" sz="1400" b="1" i="1" dirty="0" smtClean="0"/>
              <a:t>Апрель</a:t>
            </a:r>
            <a:endParaRPr lang="ru-RU" sz="1400" dirty="0" smtClean="0"/>
          </a:p>
          <a:p>
            <a:pPr lvl="0"/>
            <a:r>
              <a:rPr lang="ru-RU" sz="1200" dirty="0" smtClean="0"/>
              <a:t>Индивидуальная консультация: «Фонематический слух – основа правильной речи».</a:t>
            </a:r>
          </a:p>
          <a:p>
            <a:pPr lvl="0"/>
            <a:r>
              <a:rPr lang="ru-RU" sz="1200" dirty="0" smtClean="0"/>
              <a:t>Посещение родителями подгрупповых, индивидуальных занятий учителя-дефектолога.</a:t>
            </a:r>
          </a:p>
          <a:p>
            <a:pPr lvl="0"/>
            <a:r>
              <a:rPr lang="ru-RU" sz="1200" dirty="0" smtClean="0"/>
              <a:t>Уголок учителя-дефектолога: «Игры для развития фонематического слуха». Познакомить с понятиями: «Фонематическое восприятие», воспитывать умение взаимодействовать (взрослый - ребенок). </a:t>
            </a:r>
          </a:p>
          <a:p>
            <a:r>
              <a:rPr lang="ru-RU" sz="1400" b="1" i="1" dirty="0" smtClean="0"/>
              <a:t>Май</a:t>
            </a:r>
            <a:endParaRPr lang="ru-RU" sz="1400" dirty="0" smtClean="0"/>
          </a:p>
          <a:p>
            <a:pPr lvl="0"/>
            <a:r>
              <a:rPr lang="ru-RU" sz="1200" dirty="0" smtClean="0"/>
              <a:t>Отчетное родительское собрание: «Итоги коррекционной работы». Познакомить родителей с результатами проведенной коррекционной работы. Ответить на интересующие вопросы. </a:t>
            </a:r>
          </a:p>
          <a:p>
            <a:endParaRPr lang="ru-RU" sz="1200" dirty="0"/>
          </a:p>
        </p:txBody>
      </p:sp>
      <p:pic>
        <p:nvPicPr>
          <p:cNvPr id="6" name="Рисунок 5" descr="бб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0306" y="4077072"/>
            <a:ext cx="1293694" cy="15184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500"/>
                            </p:stCondLst>
                            <p:childTnLst>
                              <p:par>
                                <p:cTn id="2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Анкета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184576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5600" i="1" dirty="0" smtClean="0">
                <a:latin typeface="Times New Roman" pitchFamily="18" charset="0"/>
                <a:cs typeface="Times New Roman" pitchFamily="18" charset="0"/>
              </a:rPr>
              <a:t>Уважаемые родители! Просим Вас ответить на вопросы для планирования более результативной коррекционной работы и оказания максимально возможной помощи Вашему ребенку.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Фамилия, имя ребенка (если хотите указать) ______________________</a:t>
            </a:r>
          </a:p>
          <a:p>
            <a:pPr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Отметить кружком номера высказываний, с которыми Вы согласны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всегда знакомлюсь с материалами коррекционной направленности, представленными на информационном стенде.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учитель-дефектолог пригласит на индивидуальную беседу, я обязательно приду.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возникнут вопросы к учителю-дефектологу, я обязательно их задам.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меня попросят выступить с небольшим сообщением на семинаре для родителей, я соглашусь.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меня попросят выступить перед детьми и рассказать о своей профессии или хобби, я соглашусь.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всегда выполняю со своим ребенком домашнее задание.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мой ребенок заболел, я все равно в конце недели возьму папку с заданиями от учителя-дефектолога.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мне предложат сделать совместную с ребенком поделку для конкурса, я соглашусь.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учитель-дефектолог предложит помимо индивидуальных консультаций задавать свои вопросы (в конверт для вопросов в папке), я активно соглашусь на это нововведение.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всегда посещаю родительские собрания.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готов принимать участие в мероприятиях для родителей помимо родительских собраний.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Если учитель-дефектолог скажет, что он вполне обойдется без моей помощи, я все равно буду стремиться развивать своего ребенка.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по своей инициативе покупаю книги и игры, направленные на развитие ребенка.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Я знаю программу, которой руководствуется учитель-дефектолог при проведении коррекционной </a:t>
            </a:r>
            <a:r>
              <a:rPr lang="ru-RU" sz="5600" dirty="0" smtClean="0"/>
              <a:t>работы с моим ребенком.</a:t>
            </a:r>
          </a:p>
          <a:p>
            <a:pPr marL="514350" indent="-514350">
              <a:buNone/>
            </a:pPr>
            <a:r>
              <a:rPr lang="ru-RU" sz="5600" dirty="0" smtClean="0"/>
              <a:t>        Спасибо за ответы!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6" name="Рисунок 5" descr="цвт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3810000" cy="3181350"/>
          </a:xfrm>
          <a:prstGeom prst="rect">
            <a:avLst/>
          </a:prstGeom>
        </p:spPr>
      </p:pic>
      <p:pic>
        <p:nvPicPr>
          <p:cNvPr id="7" name="Рисунок 6" descr="бб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3" y="5733256"/>
            <a:ext cx="1464116" cy="1124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0"/>
            <a:ext cx="7740352" cy="5733256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Исходя из ответов родителей на 14 перечисленных вопросов, можно осуществить количественную обработку: «да» - 1 балл, «нет» или игнорирование ответа – 0 баллов.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Оценка результатов: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Высокий уровень мотивации к сотрудничеству – 11 – 14 баллов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Средний уровень мотивации к сотрудничеству – 6 – 10 баллов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Низкий уровень мотивации к сотрудничеству – 0 – 5 балов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Родители с высоким уровнем мотивации максимально вовлечены в коррекционный процесс, вносят свои предложения по его совершенствованию, систематически выполняют задания учителя-дефектолога, являются активными участниками мероприятий в рамках МКДОУ.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Родители со средним уровнем мотивации к сотрудничеству следуют требованиям дефектолога, но их участие в коррекционном процессе в большинстве случаев формальное, инициативность снижена, требуется постоянная стимуляция активности со стороны учителя-дефектолога.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Родители с низким уровнем мотивации к сотрудничеству не участвуют самостоятельно в коррекционном процессе выполняют только отдельны поручения педагога либо игнорируют и предпочитая быть пассивными наблюдателями и перекладывая всю ответственность за воспитание и образование своего ребенка на детский сад.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цвт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5048" y="5476887"/>
            <a:ext cx="1418952" cy="1381113"/>
          </a:xfrm>
          <a:prstGeom prst="rect">
            <a:avLst/>
          </a:prstGeom>
        </p:spPr>
      </p:pic>
      <p:pic>
        <p:nvPicPr>
          <p:cNvPr id="7" name="Рисунок 6" descr="цвт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1418952" cy="1381113"/>
          </a:xfrm>
          <a:prstGeom prst="rect">
            <a:avLst/>
          </a:prstGeom>
        </p:spPr>
      </p:pic>
      <p:pic>
        <p:nvPicPr>
          <p:cNvPr id="8" name="Рисунок 7" descr="цвт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5048" y="332656"/>
            <a:ext cx="1418952" cy="1381113"/>
          </a:xfrm>
          <a:prstGeom prst="rect">
            <a:avLst/>
          </a:prstGeom>
        </p:spPr>
      </p:pic>
      <p:pic>
        <p:nvPicPr>
          <p:cNvPr id="9" name="Рисунок 8" descr="цвт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76887"/>
            <a:ext cx="1418952" cy="1381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DSC_048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7128792" cy="4968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конкурс педагогического мастерства «Воспитатель года  - 2015» с участием наших воспитанников</a:t>
            </a:r>
            <a:endParaRPr lang="ru-RU" sz="2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Рисунок 7" descr="нюша фе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662264"/>
            <a:ext cx="2195736" cy="2195736"/>
          </a:xfrm>
          <a:prstGeom prst="rect">
            <a:avLst/>
          </a:prstGeom>
        </p:spPr>
      </p:pic>
      <p:pic>
        <p:nvPicPr>
          <p:cNvPr id="9" name="Рисунок 8" descr="бб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628800"/>
            <a:ext cx="1713993" cy="15457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0.00139 C -0.01945 -0.01156 -0.02014 -0.02474 -0.01858 -0.03769 C -0.01667 -0.05388 -0.00226 -0.09505 0.00139 -0.10707 C 0.00312 -0.11262 0.00798 -0.11494 0.01076 -0.11956 C 0.03975 -0.1672 -0.00226 -0.10707 0.02934 -0.14616 C 0.03281 -0.15032 0.03489 -0.15657 0.03871 -0.16027 C 0.04271 -0.1642 0.04774 -0.16605 0.05208 -0.16928 C 0.06944 -0.182 0.08402 -0.19172 0.10399 -0.19403 C 0.12604 -0.19264 0.15416 -0.19287 0.17743 -0.18686 C 0.22257 -0.1753 0.26666 -0.15657 0.31076 -0.13899 C 0.35243 -0.12234 0.39687 -0.10522 0.42534 -0.0592 C 0.43177 -0.02729 0.43003 -0.04163 0.43194 -0.01642 C 0.41771 0.16675 0.32847 0.33048 0.18264 0.34598 C 0.16215 0.3439 0.14913 0.3439 0.13073 0.33881 C 0.07882 0.32424 0.03264 0.28631 -0.01198 0.24977 C -0.04028 0.22688 -0.08455 0.18964 -0.10139 0.14686 C -0.10278 0.13738 -0.10452 0.12836 -0.10139 0.11841 C -0.09427 0.09598 -0.07257 0.08095 -0.05591 0.07771 C -0.04566 0.07887 -0.03542 0.07887 -0.02535 0.08118 C 0.00538 0.08788 0.02934 0.1457 0.0401 0.17715 C 0.04531 0.19219 0.06267 0.23913 0.06805 0.26411 C 0.07257 0.28469 0.07604 0.31221 0.08264 0.33164 C 0.10659 0.40148 0.13611 0.44727 0.196 0.45421 C 0.21337 0.45213 0.23073 0.45144 0.24809 0.44889 C 0.28177 0.44381 0.31198 0.41906 0.34271 0.40264 C 0.34965 0.39455 0.37048 0.37327 0.37465 0.36009 C 0.37725 0.35176 0.38264 0.33511 0.38264 0.33534 C 0.38993 0.24283 0.35208 0.176 0.31736 0.10084 C 0.26771 -0.00624 0.20694 -0.13182 0.13472 -0.21369 C 0.11371 -0.23751 0.08073 -0.27012 0.05868 -0.29879 C 0.0467 -0.29394 0.04132 -0.27474 0.03611 -0.26156 C 0.01857 -0.21739 0.00955 -0.18062 3.05556E-6 -0.12835 C -0.00313 -0.11124 -0.00556 -0.09366 -0.00938 -0.07678 C -0.03351 0.02961 -0.05782 0.13553 -0.09063 0.23751 C -0.1 0.26665 -0.11077 0.31638 -0.13594 0.32817 C -0.16754 0.3173 -0.19358 0.28978 -0.21459 0.25717 C -0.21875 0.2507 -0.22327 0.24468 -0.22657 0.23751 C -0.23299 0.22387 -0.24393 0.19496 -0.24393 0.19519 C -0.25209 0.15518 -0.25104 0.13738 -0.24792 0.0902 C -0.2474 0.08233 -0.24271 0.06036 -0.23993 0.05458 C -0.23507 0.04487 -0.2283 0.03677 -0.22257 0.02799 C -0.21632 0.01827 -0.20747 0.00694 -0.19861 0.00139 C -0.18542 -0.0067 -0.16997 -0.00832 -0.15591 -0.01295 C -0.14254 -0.01734 -0.13056 -0.0259 -0.11736 -0.03076 C -0.11025 -0.0333 -0.10313 -0.03538 -0.09601 -0.03769 C -0.08993 -0.03977 -0.07726 -0.04139 -0.07726 -0.04116 C -0.07361 -0.04047 -0.05504 -0.03839 -0.04792 -0.03237 C -0.03768 -0.02382 -0.04045 -0.0222 -0.03195 -0.00925 C -0.01285 0.01989 0.00573 0.05065 0.02795 0.07586 C 0.04982 0.1006 0.07795 0.11263 0.10399 0.12743 C 0.10798 0.12674 0.1125 0.12836 0.11597 0.12558 C 0.11666 0.12512 0.11909 0.10754 0.11996 0.10245 C 0.11962 0.08418 0.11979 0.06568 0.11875 0.04741 C 0.1184 0.04071 0.11545 0.03469 0.11475 0.02799 C 0.11267 0.00856 0.11337 0.01157 0.11337 -0.0111 " pathEditMode="relative" rAng="0" ptsTypes="ffffffffffffffffffffffffffffffffffffffffffffffffffffff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89824E-7 C 0.00329 -0.01735 0.01822 -0.02775 0.02673 -0.04094 C 0.04322 -0.06684 0.05642 -0.08603 0.06666 -0.11725 C 0.06961 -0.14408 0.06632 -0.17438 0.05069 -0.1938 C 0.04722 -0.1982 0.04236 -0.20028 0.03871 -0.20444 C 0.03437 -0.2093 0.03107 -0.21554 0.02673 -0.2204 C 0.00451 -0.24445 -0.025 -0.2648 -0.05191 -0.27706 C -0.05799 -0.27984 -0.06441 -0.28215 -0.07066 -0.28423 C -0.08351 -0.28862 -0.10938 -0.29672 -0.10938 -0.29672 C -0.15 -0.29533 -0.20087 -0.29718 -0.2375 -0.26642 C -0.33282 -0.1864 -0.37796 -0.03145 -0.39202 0.1117 C -0.39063 0.14362 -0.3908 0.17576 -0.38803 0.20768 C -0.38455 0.24745 -0.36389 0.27844 -0.3533 0.31429 C -0.35382 0.3166 -0.3533 0.31984 -0.35487 0.32146 C -0.35608 0.32308 -0.37553 0.32655 -0.37726 0.32678 C -0.38612 0.32817 -0.404 0.33025 -0.404 0.33025 C -0.53039 0.32354 -0.47205 0.33302 -0.57865 0.30712 C -0.60035 0.3018 -0.62987 0.29417 -0.6507 0.28238 C -0.67205 0.27012 -0.69549 0.2611 -0.71337 0.24144 C -0.7408 0.21161 -0.76459 0.18108 -0.78264 0.14015 C -0.78646 0.13159 -0.79046 0.1228 -0.79323 0.11355 C -0.79757 0.09921 -0.804 0.06915 -0.804 0.06915 C -0.80591 0.04671 -0.81146 0.0259 -0.81337 0.00347 C -0.80782 -0.03909 -0.81198 -0.01712 -0.8 -0.06221 C -0.79844 -0.06776 -0.78507 -0.08973 -0.78125 -0.09413 C -0.76407 -0.11448 -0.74237 -0.13784 -0.71997 -0.14755 C -0.7073 -0.15287 -0.69428 -0.15518 -0.68125 -0.16004 C -0.65747 -0.15842 -0.63664 -0.16328 -0.61598 -0.1494 C -0.59879 -0.13807 -0.58455 -0.11818 -0.57344 -0.09783 C -0.55243 -0.06036 -0.54549 -0.04811 -0.53195 -0.01064 C -0.51476 0.03723 -0.50278 0.09251 -0.48004 0.13668 C -0.45816 0.17923 -0.43195 0.21808 -0.39202 0.22733 C -0.38351 0.22664 -0.37518 0.22687 -0.36684 0.22548 C -0.3566 0.22387 -0.3566 0.22063 -0.34792 0.213 C -0.33577 0.20213 -0.33039 0.19334 -0.32396 0.17576 C -0.329 0.12812 -0.33455 0.0666 -0.34792 0.02128 C -0.35261 0.06337 -0.3533 0.1043 -0.35487 0.14732 C -0.35382 0.26272 -0.35678 0.38575 -0.33334 0.49907 C -0.3198 0.56522 -0.30139 0.62326 -0.27865 0.68362 C -0.29584 0.71415 -0.40886 0.66859 -0.43195 0.65703 C -0.50678 0.6191 -0.5783 0.57747 -0.6507 0.53284 C -0.69358 0.50624 -0.74358 0.4778 -0.77865 0.43339 C -0.79028 0.41859 -0.79723 0.40032 -0.8066 0.38344 C -0.80764 0.37881 -0.81094 0.36609 -0.81059 0.36054 C -0.8099 0.35083 -0.80886 0.34135 -0.8066 0.3321 C -0.80122 0.3099 -0.77327 0.2988 -0.75868 0.29648 C -0.69896 0.30018 -0.6441 0.32701 -0.58664 0.34621 C -0.56112 0.35476 -0.53507 0.35615 -0.50955 0.36401 C -0.47014 0.37604 -0.43386 0.39685 -0.39601 0.41374 C -0.39028 0.41905 -0.38438 0.42437 -0.37865 0.42969 C -0.37362 0.43432 -0.36771 0.43594 -0.36285 0.44033 C -0.33976 0.41489 -0.31528 0.39061 -0.29063 0.36748 C -0.26546 0.34389 -0.29289 0.3802 -0.25591 0.33742 C -0.24896 0.32955 -0.24323 0.32007 -0.23612 0.31244 C -0.22448 0.30018 -0.20973 0.29371 -0.19862 0.28053 C -0.1948 0.2759 -0.18976 0.2685 -0.18664 0.26272 C -0.18368 0.25694 -0.18316 0.24861 -0.17865 0.24491 C -0.16164 0.23011 -0.15365 0.20906 -0.14132 0.18825 C -0.13907 0.18432 -0.13559 0.18154 -0.13334 0.17761 C -0.12535 0.16397 -0.1224 0.14616 -0.11598 0.13136 C -0.09792 0.09042 -0.07657 0.03446 -0.03733 0.02659 C -0.0316 0.02382 -0.0257 0.0222 -0.01997 0.01942 C -0.0073 0.02058 0.00416 0.02104 0.01597 0.02659 C 0.02586 0.02498 0.02916 0.02474 0.03732 0.01942 C 0.04079 0.00624 0.04132 0.01226 0.04132 -0.00532 " pathEditMode="relative" ptsTypes="ffffffffffffffffffffffffffffffffffffffffffffffffffffffffffffffff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86772E-6 C -0.00711 0.01457 -0.03715 -0.00023 -0.05191 -0.00185 C -0.0776 -0.00462 -0.1059 -0.00578 -0.13055 -0.00717 C -0.17743 -0.01619 -0.22395 -0.02798 -0.26927 -0.04625 C -0.30312 -0.0599 -0.33541 -0.07724 -0.36927 -0.09066 C -0.38281 -0.10199 -0.39913 -0.10916 -0.41059 -0.12442 C -0.41857 -0.13506 -0.42656 -0.14616 -0.43333 -0.15819 C -0.43923 -0.16859 -0.44253 -0.18247 -0.44791 -0.19357 C -0.44878 -0.18918 -0.45086 -0.17622 -0.45451 -0.17414 C -0.45885 -0.1716 -0.4717 -0.16975 -0.47725 -0.16882 C -0.49895 -0.17484 -0.52014 -0.18178 -0.54132 -0.1901 C -0.62343 -0.26017 -0.66927 -0.33672 -0.72257 -0.44218 C -0.71649 -0.45028 -0.71041 -0.45375 -0.7026 -0.45814 C -0.68298 -0.45629 -0.66336 -0.45629 -0.64392 -0.45282 C -0.62482 -0.44958 -0.61545 -0.43779 -0.59861 -0.42622 C -0.54461 -0.38922 -0.60347 -0.43779 -0.52257 -0.36586 C -0.50833 -0.35338 -0.44843 -0.30597 -0.43055 -0.27891 C -0.41892 -0.26133 -0.41007 -0.23982 -0.39722 -0.22387 C -0.40746 -0.2204 -0.41788 -0.22757 -0.42795 -0.2308 C -0.44531 -0.24491 -0.46406 -0.25532 -0.48125 -0.26989 C -0.50573 -0.29047 -0.52604 -0.31614 -0.54531 -0.34459 C -0.55312 -0.37049 -0.55833 -0.38968 -0.55989 -0.41744 C -0.55902 -0.42877 -0.56024 -0.44056 -0.55729 -0.4512 C -0.54461 -0.49792 -0.50451 -0.51087 -0.47187 -0.51341 C -0.44079 -0.5111 -0.40954 -0.51017 -0.37864 -0.50624 C -0.32621 -0.49954 -0.27395 -0.47086 -0.22517 -0.4475 C -0.19409 -0.4327 -0.16701 -0.41004 -0.15052 -0.37118 C -0.1427 -0.33372 -0.14895 -0.30065 -0.17465 -0.28423 C -0.18038 -0.28538 -0.18715 -0.28307 -0.19184 -0.2877 C -0.19444 -0.29024 -0.19201 -0.29648 -0.19062 -0.30018 C -0.18541 -0.31314 -0.17239 -0.31776 -0.16267 -0.31961 C -0.13107 -0.31175 -0.08836 -0.30758 -0.07465 -0.2611 C -0.0684 -0.21346 -0.096 -0.18987 -0.11718 -0.1598 C -0.11163 -0.19403 -0.09375 -0.21253 -0.06788 -0.21855 C -0.04236 -0.21438 -0.02118 -0.21115 -2.5E-6 -0.19172 C 0.00799 -0.18432 0.01216 -0.18108 0.01736 -0.17044 C 0.02136 -0.16235 0.02813 -0.1457 0.02813 -0.1457 C 0.03056 -0.12951 0.03212 -0.11401 0.03334 -0.09759 C 0.03073 -0.05967 0.02535 -0.02012 0.00938 0.01249 C 0.00573 0.01989 0.00087 0.02637 -0.0026 0.03377 C -0.01718 0.06452 -0.03177 0.10662 -0.0585 0.12442 C -0.06215 0.12697 -0.07777 0.13159 -0.08264 0.13321 C -0.09062 0.13205 -0.09895 0.13298 -0.10659 0.12974 C -0.11458 0.1265 -0.11198 0.12142 -0.11458 0.1154 C -0.11614 0.1117 -0.11996 0.10476 -0.11996 0.10476 C -0.12152 0.09806 -0.12395 0.09228 -0.12517 0.08534 C -0.12378 0.07401 -0.12378 0.06244 -0.12118 0.05157 C -0.11892 0.04209 -0.1 0.04255 -0.1 0.04255 C -0.07274 0.04834 -0.04722 0.06221 -0.02395 0.08164 C -0.02257 0.08279 0.00052 0.10014 0.00539 0.10662 C 0.01129 0.11448 0.01771 0.12581 0.02275 0.13506 C 0.02605 0.15564 0.02587 0.18386 0.00816 0.1901 C -0.00156 0.18571 -2.5E-6 0.18455 -0.00798 0.17761 C -0.02152 0.14107 -0.04184 0.1124 -0.04652 0.071 C -0.04566 0.05921 -0.04531 0.04741 -0.04392 0.03562 C -0.04149 0.01388 -0.02847 0.00046 -0.01597 -0.01064 C -0.01128 -0.01503 -0.00277 -0.01434 0.00278 -0.01596 C 0.00851 -0.01526 0.01441 -0.01549 0.02014 -0.01411 C 0.02552 -0.01272 0.02344 -0.00994 0.02535 -0.00532 C 0.02848 0.00231 0.03212 0.00925 0.03611 0.01596 C 0.03889 0.02058 0.0415 0.02544 0.0441 0.0303 C 0.04549 0.03261 0.04809 0.03723 0.04809 0.03723 C 0.04966 0.04325 0.04948 0.0407 0.04948 0.0444 " pathEditMode="relative" ptsTypes="ffffffffffffffffffffffffffffffffffffffffffffffffffffffffffffff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92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5657" y="0"/>
            <a:ext cx="4680520" cy="2852936"/>
          </a:xfrm>
          <a:prstGeom prst="rect">
            <a:avLst/>
          </a:prstGeom>
        </p:spPr>
      </p:pic>
      <p:pic>
        <p:nvPicPr>
          <p:cNvPr id="5" name="Рисунок 4" descr="DSC_103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665" y="3645024"/>
            <a:ext cx="4608512" cy="32129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996952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Городской конкурс «Красота и грация – 2015»</a:t>
            </a:r>
            <a:endParaRPr lang="ru-RU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1" name="Рисунок 10" descr="бб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0"/>
            <a:ext cx="2089382" cy="2996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1332 C -0.04219 0.179 -0.12031 0.18501 -0.17274 0.18987 C -0.19045 0.18756 -0.20833 0.18594 -0.22604 0.1827 C -0.26562 0.17553 -0.32621 0.12928 -0.34479 0.07979 C -0.34601 0.06822 -0.34757 0.06383 -0.3434 0.05134 C -0.33941 0.03908 -0.32656 0.03122 -0.31805 0.02636 C -0.29514 0.01341 -0.27187 0.01064 -0.24739 0.00855 C -0.16528 0.01827 -0.08819 0.04139 -0.01267 0.08672 C 0.02257 0.10777 0.04045 0.12511 0.07656 0.15425 C 0.1007 0.17368 0.12379 0.19843 0.14202 0.2271 C 0.14566 0.23288 0.14983 0.2382 0.15261 0.24491 C 0.15747 0.25624 0.16458 0.28029 0.16458 0.28053 C 0.16615 0.30758 0.16858 0.33302 0.16458 0.36031 C 0.15417 0.43201 0.10399 0.52567 0.0566 0.56105 C 0.00938 0.59621 -0.04271 0.60453 -0.09548 0.61078 C -0.225 0.60337 -0.3191 0.60037 -0.43403 0.52382 C -0.43715 0.50763 -0.42517 0.49745 -0.41545 0.49005 C -0.39271 0.47294 -0.36788 0.46392 -0.34201 0.46161 C -0.31319 0.46276 -0.2842 0.4623 -0.25538 0.46508 C -0.24809 0.46577 -0.24114 0.47016 -0.23403 0.47225 C -0.18785 0.48635 -0.14392 0.50925 -0.10469 0.5451 C -0.07673 0.57053 -0.05868 0.60731 -0.03403 0.63737 C 0.00799 0.68871 0.04861 0.72109 0.1059 0.73335 C 0.12274 0.7315 0.13976 0.73057 0.1566 0.72803 C 0.16736 0.72641 0.17795 0.72317 0.18854 0.72086 C 0.19427 0.7197 0.2059 0.71739 0.2059 0.71762 C 0.24132 0.70097 0.22587 0.70559 0.25122 0.69958 C 0.28698 0.68224 0.30972 0.66235 0.33125 0.61956 C 0.33594 0.61031 0.34427 0.59112 0.34722 0.57886 C 0.34948 0.57007 0.35261 0.55203 0.35261 0.55226 C 0.3566 0.49468 0.35608 0.52058 0.35261 0.4438 C 0.35243 0.43848 0.35347 0.43224 0.35122 0.42784 C 0.34566 0.41767 0.34132 0.42067 0.33524 0.4172 C 0.32136 0.40911 0.30747 0.40518 0.29254 0.40287 C 0.28056 0.40402 0.26858 0.40448 0.2566 0.40657 C 0.23837 0.4098 0.22465 0.4246 0.2099 0.43663 C 0.20556 0.4401 0.20104 0.44288 0.19653 0.44565 C 0.19254 0.44819 0.1882 0.44958 0.18455 0.45259 C 0.15504 0.47664 0.1309 0.50948 0.09531 0.51665 C 0.03906 0.50879 -0.03819 0.48312 -0.08333 0.43501 C -0.10955 0.40703 -0.12604 0.37211 -0.13802 0.33187 C -0.13733 0.3092 -0.1401 0.30065 -0.13281 0.28399 C -0.11146 0.23543 -0.04358 0.24237 -0.01007 0.23959 C -0.00382 0.23913 0.00243 0.23843 0.00868 0.23774 C 0.03177 0.23312 0.05521 0.23219 0.07795 0.22525 C 0.09931 0.21878 0.12031 0.21022 0.14202 0.20583 C 0.14757 0.20328 0.1507 0.20166 0.15399 0.19519 C 0.15434 0.19288 0.15469 0.19033 0.15521 0.18802 C 0.15608 0.18432 0.15799 0.17738 0.15799 0.17761 C 0.15747 0.16674 0.1592 0.15472 0.15521 0.14547 C 0.14636 0.12488 0.13351 0.11193 0.11927 0.09736 C 0.09705 0.0747 0.07118 0.05157 0.04323 0.04602 C 0.03056 0.03839 0.03333 0.03446 0.02465 0.04602 C 0.01979 0.0525 0.01389 0.06892 0.01389 0.06915 C 0.0125 0.07678 0.01077 0.08395 0.0099 0.09204 C 0.00938 0.0969 0.00868 0.10638 0.00868 0.10661 " pathEditMode="relative" rAng="0" ptsTypes="ff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2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31082E-6 C -0.0368 0.05365 -0.06579 0.11748 -0.1 0.17414 C -0.1342 0.23081 -0.17274 0.28238 -0.20659 0.33927 C -0.22482 0.37003 -0.23889 0.39477 -0.25729 0.42276 C -0.3026 0.49121 -0.24305 0.40194 -0.28663 0.45999 C -0.31128 0.49283 -0.33333 0.52775 -0.35989 0.55782 C -0.37187 0.57123 -0.38593 0.58557 -0.40121 0.59158 C -0.40902 0.59459 -0.42517 0.59852 -0.42517 0.59852 C -0.4368 0.59736 -0.44843 0.5969 -0.45989 0.59505 C -0.47083 0.59343 -0.47951 0.58488 -0.48923 0.57909 C -0.49305 0.57678 -0.49739 0.57609 -0.50121 0.57377 C -0.52795 0.55828 -0.54913 0.5296 -0.56927 0.50278 C -0.57708 0.49237 -0.59531 0.45444 -0.6 0.44056 C -0.60121 0.4371 -0.60312 0.42738 -0.60399 0.42276 C -0.60486 0.41744 -0.60659 0.4068 -0.60659 0.4068 C -0.60573 0.392 -0.6059 0.37697 -0.60399 0.3624 C -0.60329 0.35754 -0.59479 0.34043 -0.59323 0.3358 C -0.58784 0.31984 -0.58003 0.2944 -0.57187 0.28076 C -0.55347 0.25023 -0.52014 0.20999 -0.49184 0.19889 C -0.47934 0.2012 -0.46684 0.20282 -0.45451 0.20606 C -0.44236 0.2093 -0.43229 0.21994 -0.42118 0.22734 C -0.38958 0.24815 -0.36579 0.28492 -0.33593 0.30921 C -0.32656 0.31684 -0.31805 0.32655 -0.30798 0.3321 C -0.29288 0.34019 -0.27604 0.34829 -0.26267 0.36055 C -0.21857 0.40102 -0.16198 0.4482 -0.10798 0.45652 C -0.07691 0.4704 -0.09409 0.46485 -0.03194 0.45837 C -0.02604 0.45768 -0.02274 0.44843 -0.01718 0.44588 C -0.0118 0.44033 -0.0059 0.4327 -0.0026 0.42461 C -0.00069 0.41998 0.00278 0.41027 0.00278 0.41027 C 0.00486 0.3957 0.01025 0.38275 0.01216 0.36772 C 0.01111 0.3476 0.01407 0.32609 0.00816 0.30735 C -0.00364 0.2692 -0.0276 0.25023 -0.05329 0.22919 C -0.08889 0.20005 -0.13194 0.18155 -0.17326 0.176 C -0.19236 0.17692 -0.20642 0.17646 -0.22395 0.18131 C -0.25225 0.19727 -0.27986 0.21855 -0.31059 0.22387 C -0.36805 0.216 -0.34531 0.21855 -0.37864 0.21508 C -0.41736 0.20606 -0.46354 0.19588 -0.49461 0.15981 C -0.5059 0.14686 -0.5177 0.13044 -0.52395 0.11193 C -0.52656 0.1043 -0.53055 0.08881 -0.53055 0.08881 C -0.53246 0.07401 -0.53437 0.05921 -0.53593 0.0444 C -0.5342 0.0111 -0.53698 0.0074 -0.53055 -0.01411 C -0.52048 -0.04764 -0.50156 -0.07747 -0.47725 -0.09413 C -0.46909 -0.09968 -0.45989 -0.10222 -0.45191 -0.10823 C -0.43316 -0.12234 -0.41284 -0.13228 -0.39323 -0.14385 C -0.36215 -0.16212 -0.33368 -0.18802 -0.3026 -0.20606 C -0.28264 -0.21762 -0.25972 -0.22178 -0.23854 -0.22734 C -0.20885 -0.2352 -0.17916 -0.24167 -0.1493 -0.24861 C -0.14236 -0.24792 -0.11267 -0.24653 -0.09861 -0.24329 C -0.08698 -0.24052 -0.07656 -0.2345 -0.06527 -0.2308 C -0.0552 -0.2241 -0.04253 -0.21762 -0.03333 -0.20953 C -0.02517 -0.19473 -0.02968 -0.20005 -0.02118 -0.19172 C -0.01389 -0.17669 -0.0052 -0.16235 0.004 -0.14917 C 0.00782 -0.14362 0.01615 -0.13321 0.01615 -0.13321 C 0.02014 -0.1191 0.02136 -0.11933 0.02136 -0.10291 " pathEditMode="relative" ptsTypes="fffffff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72 -0.00046 C 0.05451 -0.0037 0.04757 -0.01133 0.03958 -0.01804 C 0.0276 -0.02798 0.02934 -0.02336 0.01563 -0.03238 C 0.00399 -0.04024 -0.00746 -0.0488 -0.01892 -0.05712 C -0.05052 -0.08002 -0.04323 -0.07562 -0.08299 -0.11054 C -0.09792 -0.12373 -0.12674 -0.14731 -0.14028 -0.16905 C -0.15052 -0.18547 -0.15451 -0.19634 -0.16163 -0.21346 C -0.16337 -0.22294 -0.16528 -0.23242 -0.16701 -0.2419 C -0.16788 -0.24676 -0.16962 -0.25624 -0.16962 -0.25601 C -0.17014 -0.26156 -0.17049 -0.26688 -0.17101 -0.2722 C -0.17187 -0.28099 -0.17361 -0.2988 -0.17361 -0.29856 C -0.17274 -0.31059 -0.17309 -0.32262 -0.17101 -0.33418 C -0.16233 -0.38344 -0.13889 -0.39917 -0.10573 -0.41605 C -0.08871 -0.42484 -0.06927 -0.42137 -0.05104 -0.42299 C -0.0434 -0.42368 -0.0283 -0.42484 -0.0283 -0.4246 C -0.00573 -0.42368 0.01701 -0.42484 0.03958 -0.42137 C 0.04844 -0.41998 0.0566 -0.41443 0.06493 -0.41073 C 0.1007 -0.395 0.13472 -0.36609 0.15295 -0.32007 C 0.16059 -0.30088 0.16545 -0.28122 0.1717 -0.26156 C 0.16389 -0.23612 0.17153 -0.25324 0.12899 -0.25069 C 0.08629 -0.24815 0.04375 -0.24375 0.00104 -0.2419 C -0.04913 -0.24422 -0.09948 -0.24422 -0.14965 -0.24907 C -0.16632 -0.25069 -0.19896 -0.26156 -0.19896 -0.26133 C -0.22778 -0.27798 -0.25156 -0.28816 -0.26441 -0.32886 C -0.26771 -0.35361 -0.26337 -0.37303 -0.25365 -0.39292 C -0.24757 -0.40541 -0.24444 -0.42114 -0.23628 -0.43201 C -0.20208 -0.47756 -0.1592 -0.49005 -0.11233 -0.49583 C -0.08246 -0.49537 -0.0526 -0.4963 -0.02292 -0.49422 C 0.05174 -0.4889 0.12674 -0.43131 0.19028 -0.3839 C 0.21563 -0.36517 0.23924 -0.34204 0.25972 -0.31475 C 0.26997 -0.30111 0.27795 -0.28029 0.28629 -0.26503 C 0.29115 -0.25601 0.29774 -0.24861 0.30104 -0.23843 C 0.30504 -0.22595 0.30903 -0.21346 0.31302 -0.20097 C 0.31927 -0.18131 0.31927 -0.15911 0.32361 -0.13899 C 0.33142 -0.10268 0.34184 -0.07308 0.35434 -0.03954 C 0.36945 0.0007 0.34983 -0.04903 0.37708 0.00671 C 0.38073 0.01411 0.38281 0.02336 0.38906 0.0259 C 0.39618 0.01989 0.39965 0.00509 0.40226 -0.00624 C 0.40278 -0.00994 0.40295 -0.0141 0.40365 -0.01804 C 0.40521 -0.02821 0.40903 -0.04833 0.40903 -0.0481 C 0.41198 -0.08649 0.41094 -0.06313 0.40764 -0.12997 C 0.40538 -0.17738 0.39965 -0.2241 0.38629 -0.2685 C 0.37014 -0.32192 0.38212 -0.28029 0.36892 -0.3129 C 0.36823 -0.31452 0.36597 -0.32539 0.36372 -0.32724 C 0.3566 -0.33325 0.34514 -0.33325 0.33698 -0.33603 C 0.33073 -0.33487 0.32448 -0.33464 0.3184 -0.33256 C 0.30816 -0.32909 0.30191 -0.3136 0.29566 -0.30411 C 0.29271 -0.29972 0.28906 -0.29625 0.28629 -0.29163 C 0.27969 -0.28076 0.27396 -0.26896 0.26771 -0.25786 C 0.23837 -0.20559 0.21476 -0.14546 0.19566 -0.08557 C 0.1908 -0.0555 0.18576 -0.02706 0.18229 0.00278 C 0.17934 0.02799 0.17292 0.07771 0.17292 0.07794 C 0.16858 0.16189 0.17083 0.26272 0.1316 0.33349 C 0.12708 0.35338 0.12656 0.37211 0.10903 0.37627 C 0.09254 0.37442 0.07587 0.37512 0.05972 0.37096 C 0.03958 0.36587 0.01181 0.33742 -0.00573 0.3247 C -0.07101 0.27683 -0.12066 0.21161 -0.13229 0.10985 C -0.13142 0.08858 -0.13194 0.06684 -0.12969 0.04579 C -0.12899 0.03886 -0.11788 0.01619 -0.11493 0.00972 C -0.10781 -0.00462 -0.10069 -0.01688 -0.09236 -0.03052 C -0.0875 -0.03862 -0.08472 -0.04787 -0.07899 -0.0555 C -0.07708 -0.06267 -0.07101 -0.06707 -0.06562 -0.06961 C -0.05278 -0.0636 -0.04305 -0.04579 -0.03628 -0.03052 C -0.0349 -0.02081 -0.03212 -0.01364 -0.03108 -0.00416 C -0.03177 0.00509 -0.03038 0.01804 -0.03767 0.02452 C -0.04028 0.02683 -0.04305 0.02937 -0.04566 0.03169 C -0.04705 0.03238 -0.04965 0.03469 -0.04965 0.03492 C -0.06441 0.03354 -0.07899 0.03122 -0.09375 0.02984 C -0.10642 0.02544 -0.11823 0.01688 -0.13108 0.01388 C -0.13368 0.01133 -0.13924 0.00625 -0.14167 0.00486 C -0.14687 0.00208 -0.15764 -0.00208 -0.15764 -0.00185 C -0.15885 -0.00509 -0.16111 -0.01457 -0.16441 -0.01457 " pathEditMode="relative" rAng="0" ptsTypes="fffffffffffffffffffffffffffffffffffffffffffffffffffffffffffffffffffffff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106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3212976"/>
          </a:xfrm>
          <a:prstGeom prst="rect">
            <a:avLst/>
          </a:prstGeom>
        </p:spPr>
      </p:pic>
      <p:pic>
        <p:nvPicPr>
          <p:cNvPr id="5" name="Рисунок 4" descr="DSC_106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3573016"/>
            <a:ext cx="4499992" cy="32849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5976" y="476672"/>
            <a:ext cx="47880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Дети внимательно слушают рассказ о перелетных птицах.</a:t>
            </a:r>
            <a:endParaRPr lang="ru-RU" sz="2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" name="Рисунок 9" descr="совунья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3325958"/>
            <a:ext cx="2468274" cy="3532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7086E-6 C 0.01146 0.00394 0.02084 0.01642 0.03073 0.02498 C 0.05851 0.0488 0.08178 0.06938 0.11476 0.08881 C 0.15243 0.11055 0.19063 0.13298 0.22934 0.15102 C 0.27292 0.17114 0.32014 0.18363 0.36268 0.20606 C 0.39618 0.22364 0.4507 0.24839 0.46268 0.29857 C 0.4658 0.33049 0.46598 0.32262 0.45868 0.37651 C 0.4533 0.41605 0.41059 0.43224 0.38542 0.43525 C 0.35556 0.43224 0.32553 0.43086 0.29584 0.42623 C 0.26112 0.42091 0.25139 0.41073 0.21737 0.3994 C 0.15105 0.37766 0.08386 0.35916 0.01737 0.33742 C -0.01076 0.32817 -0.03871 0.3173 -0.06666 0.30713 C -0.10399 0.29394 -0.14895 0.28192 -0.17725 0.2433 C -0.18385 0.20236 -0.16336 0.18826 -0.13732 0.1723 C -0.07465 0.13368 -0.00538 0.12581 0.06268 0.12258 C 0.09966 0.12443 0.13664 0.12489 0.17344 0.12789 C 0.2316 0.13275 0.32431 0.16952 0.37466 0.21508 C 0.38438 0.22387 0.39549 0.23058 0.40382 0.24168 C 0.41667 0.25856 0.429 0.27937 0.44271 0.29487 C 0.44879 0.30898 0.45608 0.32725 0.46667 0.3358 C 0.48178 0.36333 0.50191 0.37836 0.52674 0.38553 C 0.54809 0.38252 0.57101 0.38599 0.5908 0.37489 C 0.59428 0.37304 0.59671 0.36818 0.6 0.36587 C 0.6033 0.36333 0.6073 0.36286 0.61077 0.36032 C 0.61806 0.35569 0.625 0.34968 0.63212 0.34459 C 0.63872 0.3395 0.64271 0.33049 0.64809 0.32332 C 0.66042 0.3069 0.66598 0.28678 0.67066 0.26481 C 0.67014 0.26041 0.66771 0.23358 0.66407 0.22387 C 0.65504 0.19959 0.64289 0.17623 0.63073 0.15426 C 0.62014 0.13576 0.62431 0.14825 0.61337 0.12604 C 0.60556 0.11055 0.59879 0.0939 0.5908 0.07817 C 0.58403 0.06499 0.57587 0.05065 0.56806 0.03909 C 0.56355 0.03215 0.55834 0.02614 0.55348 0.01966 C 0.5507 0.01596 0.54532 0.00902 0.54532 0.00902 C 0.53073 0.0155 0.51962 0.03955 0.51077 0.05481 C 0.48733 0.09505 0.47032 0.13992 0.4441 0.17762 C 0.43681 0.18802 0.42865 0.19751 0.42136 0.20791 C 0.40539 0.23058 0.39011 0.25394 0.37466 0.27706 C 0.3658 0.29024 0.35921 0.30597 0.34948 0.318 C 0.3408 0.32863 0.32969 0.33534 0.32014 0.34459 C 0.23525 0.42623 0.27709 0.39385 0.19341 0.45629 C 0.15226 0.48728 0.11112 0.52036 0.06407 0.53099 C 0.05782 0.52984 0.02882 0.52752 0.01737 0.51851 C -0.025 0.48613 -0.02968 0.42022 -0.04392 0.36402 C -0.0467 0.32239 -0.04739 0.27961 -0.04253 0.23798 C -0.03038 0.13576 0.02362 0.02845 0.104 0.01249 C 0.12639 0.00278 0.1415 0.00602 0.16667 0.00717 C 0.175 0.00949 0.18386 0.00925 0.19202 0.01249 C 0.19375 0.01319 0.19462 0.01619 0.19601 0.01781 C 0.19775 0.01966 0.19966 0.02128 0.20139 0.02313 C 0.20591 0.02822 0.21615 0.03539 0.21615 0.03539 C 0.22257 0.0303 0.22743 0.02382 0.23334 0.01781 C 0.24028 -1.47086E-6 0.24809 -0.01572 0.25209 -0.03538 C 0.25105 -0.0555 0.25105 -0.07562 0.24948 -0.09574 C 0.24914 -0.10106 0.24375 -0.1184 0.24271 -0.12257 C 0.23698 -0.14546 0.23507 -0.1568 0.22535 -0.17761 C 0.22275 -0.18339 0.22153 -0.18917 0.21737 -0.19357 C 0.20868 -0.20282 0.19341 -0.20305 0.18282 -0.20606 C 0.14184 -0.2049 0.09948 -0.2086 0.05868 -0.20421 C 0.04896 -0.19125 0.04618 -0.17252 0.03993 -0.15633 C 0.03959 -0.15333 0.03889 -0.15032 0.03872 -0.14731 C 0.03785 -0.13367 0.03785 -0.12025 0.03733 -0.10661 C 0.03698 -0.10152 0.03473 -0.08464 0.02934 -0.08348 C 0.02188 -0.0821 0.01424 -0.08256 0.00678 -0.08163 C -0.00173 -0.07955 0.00226 -0.08001 -0.0052 -0.08001 " pathEditMode="relative" ptsTypes="fffffffffff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00994 C -0.06701 0.02429 -0.10504 0.034 -0.12656 0.03631 C -0.13854 0.03747 -0.1625 0.03978 -0.1625 0.04001 C -0.19028 0.04718 -0.21823 0.04649 -0.24653 0.04857 C -0.27361 0.04672 -0.30087 0.04649 -0.32795 0.04325 C -0.3875 0.03608 -0.4474 0.00717 -0.50122 -0.0259 C -0.53264 -0.04509 -0.56667 -0.06452 -0.58663 -0.10407 C -0.60035 -0.15911 -0.58524 -0.19449 -0.56927 -0.2463 C -0.56424 -0.26249 -0.55677 -0.27682 -0.55052 -0.29232 C -0.52535 -0.35499 -0.50486 -0.39593 -0.45729 -0.43085 C -0.43924 -0.44403 -0.39549 -0.46508 -0.38385 -0.46831 C -0.36927 -0.47248 -0.33993 -0.48057 -0.33993 -0.48034 C -0.3092 -0.47872 -0.2783 -0.48057 -0.24792 -0.47525 C -0.22049 -0.47039 -0.21146 -0.45906 -0.1908 -0.44519 C -0.1592 -0.42437 -0.14045 -0.40495 -0.1158 -0.37234 C -0.08767 -0.3351 -0.07188 -0.29602 -0.05729 -0.24792 C -0.05365 -0.23589 -0.05243 -0.2345 -0.05069 -0.22132 C -0.04931 -0.21253 -0.04809 -0.19472 -0.04809 -0.19449 C -0.05156 -0.16651 -0.0599 -0.12419 -0.07326 -0.1006 C -0.09896 -0.05527 -0.13264 -0.03908 -0.17188 -0.02243 C -0.18177 -0.01827 -0.19115 -0.01179 -0.20122 -0.00809 C -0.22274 -3.22849E-6 -0.24479 0.00602 -0.26649 0.01319 C -0.27569 0.01619 -0.28524 0.0185 -0.29462 0.02012 C -0.31858 0.02429 -0.36649 0.03099 -0.36649 0.03122 C -0.40382 0.02937 -0.44184 0.03331 -0.47847 0.02382 C -0.5033 0.01735 -0.51736 0.00764 -0.53993 -0.00115 C -0.54722 -0.0074 -0.55087 -0.01156 -0.5559 -0.02058 C -0.5717 -0.08117 -0.50139 -0.12696 -0.46927 -0.14847 C -0.41944 -0.18154 -0.36771 -0.20929 -0.3158 -0.23543 C -0.26233 -0.26225 -0.20938 -0.28422 -0.15191 -0.28885 C -0.13004 -0.28677 -0.10625 -0.287 -0.08524 -0.27636 C -0.08056 -0.27405 -0.07622 -0.27081 -0.07188 -0.26757 C -0.06458 -0.26202 -0.05069 -0.24977 -0.05069 -0.24953 C -0.04549 -0.24075 -0.04045 -0.23103 -0.03455 -0.22317 C -0.0316 -0.21924 -0.02778 -0.21669 -0.02517 -0.21253 C -0.01129 -0.18917 -0.01684 -0.19334 -0.00781 -0.17507 C 0.00399 -0.15125 0.01042 -0.12997 0.01476 -0.10222 C 0.01354 -0.09088 0.01302 -0.07631 0.00937 -0.06498 C 0.00417 -0.04856 -0.00903 -0.03677 -0.01858 -0.0259 C -0.04358 0.00232 -0.06979 0.02059 -0.1026 0.02544 C -0.1342 0.02128 -0.19618 0.01573 -0.21319 -0.0296 C -0.21146 -0.04186 -0.21163 -0.05527 -0.20521 -0.06498 C -0.1901 -0.08788 -0.16076 -0.08927 -0.1401 -0.09528 C -0.09583 -0.10777 -0.05295 -0.12303 -0.00781 -0.12534 C 0.04531 -0.13205 0.12413 -0.15333 0.15885 -0.08464 C 0.16042 -0.07678 0.16389 -0.06961 0.16406 -0.06151 C 0.16476 -0.02752 0.16406 0.0414 0.14271 0.06985 C 0.13785 0.10662 0.09635 0.09945 0.07882 0.10014 C 0.06806 0.09829 0.05677 0.10014 0.0467 0.09482 C 0.0441 0.09344 0.0474 0.08765 0.04809 0.08418 C 0.05 0.07424 0.05017 0.07517 0.05347 0.06823 C 0.05451 0.06268 0.05694 0.05273 0.06007 0.04857 C 0.06233 0.04556 0.06632 0.04626 0.06944 0.0451 C 0.07708 0.0377 0.07639 0.03839 0.08281 0.04695 C 0.08559 0.05759 0.09028 0.06753 0.09479 0.07702 C 0.09531 0.08002 0.09618 0.08303 0.09618 0.08603 C 0.09618 0.09552 0.09601 0.105 0.09479 0.11425 C 0.09462 0.11517 0.08976 0.12096 0.08941 0.12142 C 0.08576 0.12743 0.08229 0.12951 0.07743 0.13391 C 0.0467 0.13275 0.01615 0.13252 -0.01458 0.13044 C -0.02379 0.12974 -0.03472 0.12581 -0.04115 0.1161 C -0.04427 0.11124 -0.04913 0.10014 -0.04913 0.10037 C -0.05069 0.09066 -0.05382 0.08141 -0.05069 0.0717 C -0.04948 0.06846 -0.04306 0.06707 -0.04115 0.06638 C -0.03681 0.06268 -0.02726 0.05666 -0.02257 0.06291 C -0.0217 0.06406 -0.02257 0.06638 -0.02257 0.06823 " pathEditMode="relative" rAng="0" ptsTypes="fffffffffffffffffffffffffffffffffffffffffffffffffffffffffffffffff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-1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3247E-6 C -0.02153 0.0074 -0.04531 -0.00578 -0.06667 -0.00879 C -0.0717 -0.0111 -0.07604 -0.0141 -0.08125 -0.01595 C -0.08767 -0.02127 -0.09149 -0.02613 -0.0974 -0.03191 C -0.1033 -0.04394 -0.11076 -0.05226 -0.11736 -0.06383 C -0.12049 -0.06938 -0.1224 -0.07724 -0.12535 -0.08325 C -0.13056 -0.09389 -0.12535 -0.07747 -0.13073 -0.09412 C -0.13264 -0.10014 -0.13385 -0.10499 -0.13733 -0.11008 C -0.13941 -0.12072 -0.14531 -0.12928 -0.1467 -0.14015 C -0.14774 -0.14824 -0.15017 -0.15379 -0.15208 -0.16142 C -0.15469 -0.17183 -0.15625 -0.182 -0.16007 -0.19172 C -0.16146 -0.19958 -0.16406 -0.20559 -0.16667 -0.21299 C -0.1684 -0.22386 -0.17344 -0.23103 -0.17604 -0.24144 C -0.18195 -0.2648 -0.18646 -0.29001 -0.19063 -0.31429 C -0.19219 -0.33695 -0.19323 -0.35939 -0.18941 -0.38182 C -0.1882 -0.39824 -0.18576 -0.4135 -0.18403 -0.42969 C -0.18351 -0.44565 -0.18385 -0.46161 -0.18264 -0.47756 C -0.18229 -0.48265 -0.17691 -0.48982 -0.17465 -0.49375 C -0.17118 -0.49977 -0.1684 -0.5067 -0.16406 -0.51133 C -0.16181 -0.51364 -0.1592 -0.51572 -0.15729 -0.5185 C -0.15451 -0.52266 -0.15139 -0.53237 -0.14792 -0.53631 C -0.14132 -0.54394 -0.13333 -0.55249 -0.12535 -0.55758 C -0.12014 -0.56452 -0.1151 -0.5703 -0.10799 -0.57354 C -0.10434 -0.57863 -0.09948 -0.57932 -0.09462 -0.58256 C -0.08872 -0.59459 -0.09566 -0.58279 -0.08802 -0.5895 C -0.07726 -0.59875 -0.0901 -0.59204 -0.08004 -0.59667 C -0.06667 -0.60985 -0.05486 -0.62511 -0.04132 -0.6376 C -0.03403 -0.64431 -0.0283 -0.6531 -0.01997 -0.65703 C -0.01545 -0.66304 -0.00955 -0.66512 -0.00556 -0.67137 C 0.00347 -0.68455 -0.00139 -0.6857 0.0118 -0.68894 C 0.01424 -0.69102 0.01632 -0.69403 0.0184 -0.69611 C 0.02483 -0.70143 0.03177 -0.70212 0.03871 -0.7049 C 0.04375 -0.71207 0.0474 -0.71438 0.05469 -0.71739 C 0.0658 -0.72756 0.07847 -0.7352 0.08941 -0.74583 C 0.09965 -0.75601 0.09496 -0.75347 0.1026 -0.75647 C 0.1066 -0.76179 0.10955 -0.7611 0.11458 -0.76364 C 0.12083 -0.76688 0.12691 -0.76989 0.13333 -0.77243 C 0.14531 -0.77127 0.15486 -0.76873 0.16667 -0.76711 C 0.17621 -0.75879 0.18542 -0.74815 0.18941 -0.73335 C 0.18976 -0.71276 0.1901 -0.69195 0.19045 -0.67137 C 0.19097 -0.65957 0.18871 -0.63714 0.19705 -0.62696 C 0.19878 -0.61979 0.20035 -0.61679 0.20538 -0.61262 C 0.21285 -0.59736 0.22465 -0.59459 0.2368 -0.59135 C 0.24635 -0.58903 0.25486 -0.5858 0.26406 -0.58418 C 0.27743 -0.5858 0.28941 -0.5895 0.3026 -0.59135 C 0.30486 -0.59112 0.36111 -0.58857 0.36927 -0.58788 C 0.38715 -0.58603 0.40503 -0.57701 0.42274 -0.57354 C 0.42535 -0.57238 0.42812 -0.57146 0.43073 -0.57007 C 0.43351 -0.56845 0.43594 -0.56591 0.43871 -0.56475 C 0.44392 -0.56244 0.45469 -0.55943 0.45469 -0.5592 C 0.46285 -0.5481 0.4717 -0.53839 0.48003 -0.52729 C 0.48698 -0.5178 0.49062 -0.50532 0.49861 -0.49722 C 0.50538 -0.48288 0.51337 -0.47109 0.52135 -0.45814 C 0.52778 -0.44773 0.5316 -0.43617 0.53594 -0.42437 C 0.53715 -0.41535 0.53767 -0.4105 0.54132 -0.4031 C 0.54253 -0.39477 0.54323 -0.38621 0.54531 -0.37812 C 0.54323 -0.30088 0.55017 -0.18385 0.48264 -0.14916 C 0.46441 -0.12488 0.42795 -0.09482 0.4026 -0.0851 C 0.38437 -0.0784 0.3658 -0.07632 0.34792 -0.071 C 0.33785 -0.07192 0.33055 -0.07169 0.32135 -0.07447 C 0.31389 -0.07678 0.30781 -0.08002 0.29983 -0.08163 C 0.29115 -0.08533 0.28472 -0.0858 0.27465 -0.08695 C 0.2625 -0.09042 0.25156 -0.09112 0.23854 -0.09227 C 0.22847 -0.09505 0.21823 -0.09482 0.20799 -0.09759 C 0.18368 -0.09667 0.16233 -0.09528 0.13871 -0.09227 C 0.12986 -0.08811 0.11371 -0.0851 0.10399 -0.08325 C 0.09774 -0.07817 0.09201 -0.07169 0.08542 -0.0673 C 0.07934 -0.06336 0.07274 -0.06244 0.06667 -0.05851 C 0.05625 -0.0518 0.04705 -0.04163 0.03576 -0.03723 C 0.03246 -0.03214 0.02899 -0.03191 0.02396 -0.03191 " pathEditMode="relative" rAng="0" ptsTypes="fffffffffffffffffffffffffffffffffffffffffffffffffffffffffffffffffffff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" y="-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ф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0"/>
            <a:ext cx="4320480" cy="122413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Направление деятельности дефектолога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204864"/>
            <a:ext cx="3203848" cy="194421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Диагностическое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для непрерывного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научнооснованного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диагностико</a:t>
            </a:r>
            <a:r>
              <a:rPr lang="ru-RU" sz="1400" u="sng" dirty="0" err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прогностического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слежения за коррекционным процессом в целях оптимального решения целей, задач и средств их реализации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92080" y="4913784"/>
            <a:ext cx="3203848" cy="194421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Информационно-методическое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для освоения и внедрения инновационных технологий в области коррекции психических процессов , позволяющих повысить результативность коррекционного процесса в целом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4913784"/>
            <a:ext cx="3203848" cy="194421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Профилактическое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для повышения профессиональной компетенции педагогов и родителей в вопросах развития  психических процессов с учётом 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возраста,познавательных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потребностей и возможностей развития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40152" y="2276872"/>
            <a:ext cx="3203848" cy="194421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Коррекционно-развивающее </a:t>
            </a:r>
            <a:endParaRPr lang="ru-RU" sz="12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направленных на коррекцию речевого и интеллектуального развития детей и обеспечивающих достижение ребёнка с ОВЗ,  уровня интеллектуального и речевого развития , соответствующего возрастной норме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бараш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844824"/>
            <a:ext cx="2761496" cy="2761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88889E-6 -1.11111E-6 C 0.01129 -0.01713 0.02292 -0.03542 0.03421 -0.05903 C 0.06493 -0.12616 0.07309 -0.19167 0.05052 -0.20162 C 0.02778 -0.21342 -0.01632 -0.1662 -0.04704 -0.0993 C -0.06354 -0.06389 -0.07309 -0.03032 -0.07656 -0.00509 C -0.08125 0.01505 -0.08298 0.03519 -0.08298 0.0588 C -0.08298 0.13426 -0.0618 0.19653 -0.03715 0.19653 C -0.01302 0.19653 0.00816 0.13426 0.00816 0.0588 C 0.00816 0.02361 0.00348 -0.01042 -0.00468 -0.03356 C -0.00816 -0.0537 -0.01632 -0.07569 -0.02586 -0.09745 C -0.05833 -0.1662 -0.10243 -0.21342 -0.12534 -0.20162 C -0.14791 -0.18981 -0.13975 -0.12616 -0.10729 -0.05717 C -0.09427 -0.02523 -0.07656 0.00162 -0.05833 0.01991 C -0.04548 0.03681 -0.03073 0.05208 -0.01128 0.0669 C 0.04723 0.11574 0.10556 0.1375 0.12205 0.11736 C 0.13664 0.09722 0.10417 0.0419 0.04549 -0.00509 C 0.02118 -0.02523 -0.00468 -0.04028 -0.02586 -0.05046 C -0.04548 -0.06042 -0.06996 -0.06898 -0.096 -0.07384 C -0.16736 -0.09074 -0.22916 -0.08588 -0.23402 -0.05903 C -0.24045 -0.03356 -0.1868 -1.11111E-6 -0.11545 0.0169 C -0.08298 0.02361 -0.05191 0.02639 -0.0276 0.025 C -0.00642 0.025 0.0165 0.02176 0.04063 0.0169 C 0.11216 -1.11111E-6 0.16615 -0.03542 0.15921 -0.06042 C 0.15452 -0.08588 0.09271 -0.09259 0.02118 -0.07569 C -0.01302 -0.06713 -0.04409 -0.05555 -0.06493 -0.04213 C -0.08298 -0.03194 -0.10069 -0.02014 -0.12031 -0.00509 C -0.17725 0.04352 -0.21145 0.09722 -0.19513 0.11736 C -0.18038 0.1375 -0.12031 0.11574 -0.06354 0.06875 C -0.03576 0.04537 -0.01302 0.02176 -3.88889E-6 -1.11111E-6 Z " pathEditMode="relative" rAng="0" ptsTypes="ffffffffffff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197 C 0.00226 -0.02729 0.00834 -0.03007 0.0132 -0.03007 C 0.02032 -0.03007 0.02726 -0.0259 0.03125 -0.0192 C 0.04827 0.0074 0.06129 0.06591 0.06129 0.13529 C 0.06129 0.13552 0.06129 0.13645 0.06129 0.13668 C 0.06129 0.13645 0.06129 0.13783 0.06129 0.13806 C 0.06129 0.20721 0.04827 0.26711 0.03125 0.29371 C 0.02726 0.29903 0.02032 0.30296 0.0132 0.30296 C 0.00834 0.30296 0.00226 0.30041 -0.00173 0.2951 C -0.00573 0.28978 -0.00781 0.28307 -0.00781 0.27497 C -0.00781 0.26572 -0.00468 0.25786 0.00035 0.25254 C 0.02032 0.22849 0.06424 0.21115 0.11632 0.21115 C 0.11632 0.21138 0.11719 0.21115 0.11719 0.21138 C 0.11719 0.21115 0.11823 0.21115 0.11823 0.21138 C 0.17032 0.21115 0.21528 0.22849 0.23525 0.25254 C 0.23924 0.25786 0.24219 0.26572 0.24219 0.27497 C 0.24219 0.28307 0.24028 0.28978 0.23629 0.2951 C 0.23229 0.30041 0.22726 0.30296 0.22118 0.30296 C 0.21424 0.30296 0.20834 0.29903 0.20434 0.29371 C 0.18629 0.26711 0.17327 0.20721 0.17327 0.13783 C 0.17327 0.13806 0.17327 0.13645 0.17327 0.13668 C 0.17327 0.13645 0.17327 0.13529 0.17327 0.13552 C 0.17327 0.06591 0.18629 0.0074 0.20434 -0.02058 C 0.20834 -0.0259 0.21424 -0.03007 0.22118 -0.03007 C 0.22726 -0.03007 0.23229 -0.02729 0.23629 -0.02197 C 0.24028 -0.01665 0.24219 -0.00856 0.24219 -0.00208 C 0.24219 0.0074 0.23924 0.01526 0.23525 0.02197 C 0.21528 0.04463 0.17032 0.06198 0.11823 0.06198 C 0.11823 0.06221 0.11823 0.06198 0.11719 0.06198 C 0.11719 0.06221 0.11632 0.06198 0.11632 0.06221 C 0.06424 0.06198 0.02032 0.04463 0.00035 0.02197 C -0.00468 0.01526 -0.00781 0.0074 -0.00781 -0.00208 C -0.00781 -0.00856 -0.00573 -0.01665 -0.00173 -0.02197 Z " pathEditMode="relative" rAng="0" ptsTypes="fffffffffffffffffffffffffffffffff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8102 C -0.06476 -0.08634 -0.05868 -0.08912 -0.05382 -0.08912 C -0.0467 -0.08912 -0.03976 -0.08495 -0.03577 -0.07824 C -0.01875 -0.05162 -0.00573 0.00695 -0.00573 0.07639 C -0.00573 0.07662 -0.00573 0.07755 -0.00573 0.07778 C -0.00573 0.07755 -0.00573 0.07894 -0.00573 0.07917 C -0.00573 0.14838 -0.01875 0.20833 -0.03577 0.23495 C -0.03976 0.24028 -0.0467 0.24421 -0.05382 0.24421 C -0.05868 0.24421 -0.06476 0.24167 -0.06875 0.23634 C -0.07275 0.23102 -0.07483 0.22431 -0.07483 0.2162 C -0.07483 0.20695 -0.0717 0.19908 -0.06667 0.19375 C -0.0467 0.16968 -0.00278 0.15232 0.0493 0.15232 C 0.0493 0.15255 0.05017 0.15232 0.05017 0.15255 C 0.05017 0.15232 0.05121 0.15232 0.05121 0.15255 C 0.1033 0.15232 0.14826 0.16968 0.16823 0.19375 C 0.17222 0.19908 0.17517 0.20695 0.17517 0.2162 C 0.17517 0.22431 0.17326 0.23102 0.16927 0.23634 C 0.16527 0.24167 0.16024 0.24421 0.15416 0.24421 C 0.14722 0.24421 0.14132 0.24028 0.13732 0.23495 C 0.11927 0.20833 0.10625 0.14838 0.10625 0.07894 C 0.10625 0.07917 0.10625 0.07755 0.10625 0.07778 C 0.10625 0.07755 0.10625 0.07639 0.10625 0.07662 C 0.10625 0.00695 0.11927 -0.05162 0.13732 -0.07963 C 0.14132 -0.08495 0.14722 -0.08912 0.15416 -0.08912 C 0.16024 -0.08912 0.16527 -0.08634 0.16927 -0.08102 C 0.17326 -0.07569 0.17517 -0.06759 0.17517 -0.06111 C 0.17517 -0.05162 0.17222 -0.04375 0.16823 -0.03704 C 0.14826 -0.01435 0.1033 0.00301 0.05121 0.00301 C 0.05121 0.00324 0.05121 0.00301 0.05017 0.00301 C 0.05017 0.00324 0.0493 0.00301 0.0493 0.00324 C -0.00278 0.00301 -0.0467 -0.01435 -0.06667 -0.03704 C -0.0717 -0.04375 -0.07483 -0.05162 -0.07483 -0.06111 C -0.07483 -0.06759 -0.07275 -0.07569 -0.06875 -0.08102 Z " pathEditMode="relative" rAng="0" ptsTypes="fffffffffffffffffffffffffffffffff">
                                      <p:cBhvr>
                                        <p:cTn id="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00533  0.01 -0.008  0.015 -0.008  C 0.022 -0.008  0.029 -0.004  0.033 0.00267  C 0.05 0.02933  0.063 0.088  0.063 0.15733  C 0.063 0.15733  0.063 0.15867  0.063 0.15867  C 0.063 0.15867  0.063 0.16  0.063 0.16  C 0.063 0.22933  0.05 0.28933  0.033 0.316  C 0.029 0.32133  0.022 0.32533  0.015 0.32533  C 0.01 0.32533  0.004 0.32267  0 0.31733  C -0.004 0.312  -0.006 0.30533  -0.006 0.29733  C -0.006 0.288  -0.003 0.28  0.002 0.27467  C 0.022 0.25067  0.066 0.23333  0.118 0.23333  C 0.118 0.23333  0.119 0.23333  0.119 0.23333  C 0.119 0.23333  0.12 0.23333  0.12 0.23333  C 0.172 0.23333  0.217 0.25067  0.237 0.27467  C 0.241 0.28  0.244 0.288  0.244 0.29733  C 0.244 0.30533  0.242 0.312  0.238 0.31733  C 0.234 0.32267  0.229 0.32533  0.223 0.32533  C 0.216 0.32533  0.21 0.32133  0.206 0.316  C 0.188 0.28933  0.175 0.22933  0.175 0.16  C 0.175 0.16  0.175 0.15867  0.175 0.15867  C 0.175 0.15867  0.175 0.15733  0.175 0.15733  C 0.175 0.088  0.188 0.02933  0.206 0.00133  C 0.21 -0.004  0.216 -0.008  0.223 -0.008  C 0.229 -0.008  0.234 -0.00533  0.238 0  C 0.242 0.00533  0.244 0.01333  0.244 0.02  C 0.244 0.02933  0.241 0.03733  0.237 0.044  C 0.217 0.06667  0.172 0.084  0.12 0.084  C 0.12 0.084  0.12 0.084  0.119 0.084  C 0.119 0.084  0.118 0.084  0.118 0.084  C 0.066 0.084  0.022 0.06667  0.002 0.044  C -0.003 0.03733  -0.006 0.02933  -0.006 0.02  C -0.006 0.01333  -0.004 0.00533  0 0  Z" pathEditMode="relative" ptsTypes="">
                                      <p:cBhvr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C 0.00399 -0.00533 0.01007 -0.00811 0.01493 -0.00811 C 0.02205 -0.00811 0.02899 -0.00394 0.03298 0.00277 C 0.05 0.02939 0.06302 0.08796 0.06302 0.1574 C 0.06302 0.15763 0.06302 0.15856 0.06302 0.15879 C 0.06302 0.15856 0.06302 0.15995 0.06302 0.16018 C 0.06302 0.22939 0.05 0.28935 0.03298 0.31597 C 0.02899 0.32129 0.02205 0.32523 0.01493 0.32523 C 0.01007 0.32523 0.00399 0.32268 3.05556E-6 0.31736 C -0.004 0.31203 -0.00608 0.30532 -0.00608 0.29722 C -0.00608 0.28796 -0.00295 0.28009 0.00208 0.27476 C 0.02205 0.25069 0.06597 0.23333 0.11805 0.23333 C 0.11805 0.23356 0.11892 0.23333 0.11892 0.23356 C 0.11892 0.23333 0.11996 0.23333 0.11996 0.23356 C 0.17205 0.23333 0.21701 0.25069 0.23698 0.27476 C 0.24097 0.28009 0.24392 0.28796 0.24392 0.29722 C 0.24392 0.30532 0.24201 0.31203 0.23802 0.31736 C 0.23402 0.32268 0.22899 0.32523 0.22291 0.32523 C 0.21597 0.32523 0.21007 0.32129 0.20607 0.31597 C 0.18802 0.28935 0.175 0.22939 0.175 0.15995 C 0.175 0.16018 0.175 0.15856 0.175 0.15879 C 0.175 0.15856 0.175 0.1574 0.175 0.15763 C 0.175 0.08796 0.18802 0.02939 0.20607 0.00138 C 0.21007 -0.00394 0.21597 -0.00811 0.22291 -0.00811 C 0.22899 -0.00811 0.23402 -0.00533 0.23802 4.81481E-6 C 0.24201 0.00532 0.24392 0.01342 0.24392 0.0199 C 0.24392 0.02939 0.24097 0.03726 0.23698 0.04398 C 0.21701 0.06666 0.17205 0.08402 0.11996 0.08402 C 0.11996 0.08425 0.11996 0.08402 0.11892 0.08402 C 0.11892 0.08425 0.11805 0.08402 0.11805 0.08425 C 0.06597 0.08402 0.02205 0.06666 0.00208 0.04398 C -0.00295 0.03726 -0.00608 0.02939 -0.00608 0.0199 C -0.00608 0.01342 -0.004 0.00532 3.05556E-6 4.81481E-6 Z " pathEditMode="relative" rAng="0" ptsTypes="fffffffffffffffffffffffffffffffff">
                                      <p:cBhvr>
                                        <p:cTn id="1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706 C -0.01163 -0.07592 -0.00555 -0.0787 -0.00069 -0.0787 C 0.00643 -0.0787 0.01337 -0.07453 0.01736 -0.06782 C 0.03438 -0.0412 0.0474 0.01737 0.0474 0.08681 C 0.0474 0.08704 0.0474 0.08797 0.0474 0.0882 C 0.0474 0.08797 0.0474 0.08936 0.0474 0.08959 C 0.0474 0.1588 0.03438 0.21875 0.01736 0.24537 C 0.01337 0.2507 0.00643 0.25463 -0.00069 0.25463 C -0.00555 0.25463 -0.01163 0.25209 -0.01562 0.24676 C -0.01961 0.24144 -0.0217 0.23473 -0.0217 0.22662 C -0.0217 0.21737 -0.01857 0.2095 -0.01354 0.20417 C 0.00643 0.1801 0.05035 0.16274 0.10243 0.16274 C 0.10243 0.16297 0.1033 0.16274 0.1033 0.16297 C 0.1033 0.16274 0.10434 0.16274 0.10434 0.16297 C 0.15643 0.16274 0.20139 0.1801 0.22136 0.20417 C 0.22535 0.2095 0.2283 0.21737 0.2283 0.22662 C 0.2283 0.23473 0.22639 0.24144 0.2224 0.24676 C 0.21841 0.25209 0.21337 0.25463 0.2073 0.25463 C 0.20035 0.25463 0.19445 0.2507 0.19046 0.24537 C 0.1724 0.21875 0.15938 0.1588 0.15938 0.08936 C 0.15938 0.08959 0.15938 0.08797 0.15938 0.0882 C 0.15938 0.08797 0.15938 0.08681 0.15938 0.08704 C 0.15938 0.01737 0.1724 -0.0412 0.19046 -0.06921 C 0.19445 -0.07453 0.20035 -0.0787 0.2073 -0.0787 C 0.21337 -0.0787 0.21841 -0.07592 0.2224 -0.0706 C 0.22639 -0.06527 0.2283 -0.05717 0.2283 -0.05069 C 0.2283 -0.0412 0.22535 -0.03333 0.22136 -0.02662 C 0.20139 -0.00393 0.15643 0.01343 0.10434 0.01343 C 0.10434 0.01366 0.10434 0.01343 0.1033 0.01343 C 0.1033 0.01366 0.10243 0.01343 0.10243 0.01366 C 0.05035 0.01343 0.00643 -0.00393 -0.01354 -0.02662 C -0.01857 -0.03333 -0.0217 -0.0412 -0.0217 -0.05069 C -0.0217 -0.05717 -0.01961 -0.06527 -0.01562 -0.0706 Z " pathEditMode="relative" rAng="0" ptsTypes="fffffffffffffffffffffffffffffffff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19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74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23540"/>
            <a:ext cx="5940425" cy="3934460"/>
          </a:xfrm>
          <a:prstGeom prst="rect">
            <a:avLst/>
          </a:prstGeom>
        </p:spPr>
      </p:pic>
      <p:pic>
        <p:nvPicPr>
          <p:cNvPr id="5" name="Содержимое 4" descr="DSC_0771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11552" y="908720"/>
            <a:ext cx="4032448" cy="29523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Наши будущие 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спортсмены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совунья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04664"/>
            <a:ext cx="2561484" cy="2247702"/>
          </a:xfrm>
          <a:prstGeom prst="rect">
            <a:avLst/>
          </a:prstGeom>
        </p:spPr>
      </p:pic>
      <p:pic>
        <p:nvPicPr>
          <p:cNvPr id="11" name="Рисунок 10" descr="крош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005064"/>
            <a:ext cx="3203848" cy="23903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2552 0.00162 C -0.12586 -0.00046 -0.12534 -0.0037 -0.12673 -0.0037 C -0.12743 -0.0037 -0.12882 0.00417 -0.12968 0.01226 C -0.13211 0.03816 -0.13507 0.06314 -0.13888 0.08881 C -0.14895 0.1575 -0.1743 0.2574 -0.2309 0.27868 C -0.24184 0.27683 -0.25329 0.27637 -0.26423 0.27336 C -0.30902 0.26064 -0.35104 0.2278 -0.39218 0.20236 C -0.44079 0.1723 -0.49323 0.14616 -0.51475 0.07424 C -0.51823 0.06314 -0.52222 0.03863 -0.52413 0.0266 C -0.52604 -3.55227E-6 -0.52708 -0.00532 -0.52413 -0.03746 C -0.51944 -0.09088 -0.48402 -0.13529 -0.44687 -0.15101 C -0.43316 -0.15703 -0.421 -0.15703 -0.40677 -0.15818 C -0.37899 -0.15703 -0.35069 -0.15841 -0.32291 -0.15471 C -0.28281 -0.1494 -0.24531 -0.12604 -0.20677 -0.11031 C -0.1802 -0.09944 -0.15538 -0.08163 -0.12968 -0.06753 C -0.07031 -0.03492 -0.00902 -0.00254 0.00921 0.08696 C 0.00834 0.1006 0.00903 0.11448 0.0066 0.12766 C 0.00018 0.16282 -0.03975 0.18687 -0.06145 0.19704 C -0.12118 0.22503 -0.18316 0.22665 -0.24566 0.23081 C -0.38576 0.22618 -0.53333 0.21092 -0.66284 0.13136 C -0.72448 0.09344 -0.78125 0.04811 -0.82014 -0.02682 C -0.82534 -0.05064 -0.82951 -0.07123 -0.83073 -0.09597 C -0.82639 -0.1709 -0.76614 -0.21415 -0.71875 -0.23658 C -0.62743 -0.2796 -0.5368 -0.31475 -0.43888 -0.31984 C -0.39913 -0.31845 -0.37343 -0.31429 -0.33611 -0.30735 C -0.32586 -0.30203 -0.31423 -0.29972 -0.30434 -0.29324 C -0.27152 -0.27197 -0.2585 -0.24537 -0.24826 -0.19912 C -0.24479 -0.14986 -0.24444 -0.10152 -0.25364 -0.05342 C -0.25503 -0.04509 -0.26632 -0.03769 -0.271 -0.03376 C -0.28003 -0.02544 -0.28316 -0.00832 -0.28541 0.00532 C -0.28454 0.0148 -0.28454 0.02429 -0.28281 0.03354 C -0.28194 0.03863 -0.27691 0.04001 -0.27361 0.04256 C -0.26041 0.05204 -0.24826 0.05273 -0.2335 0.05505 C -0.21284 0.05273 -0.19166 0.05273 -0.171 0.04788 C -0.13593 0.03955 -0.13524 0.02567 -0.10277 0.00879 C -0.08073 -0.003 -0.05833 -0.01642 -0.03611 -0.02682 C -0.01284 -0.03769 0.01424 -0.04394 0.03855 -0.04995 C 0.0599 -0.05504 0.06007 -0.05064 0.07987 -0.05874 C 0.0941 -0.06452 0.10886 -0.07261 0.12257 -0.08001 C 0.1283 -0.08649 0.13577 -0.09112 0.13993 -0.09967 C 0.14254 -0.10545 0.14792 -0.11725 0.14792 -0.11702 C 0.15191 -0.14708 0.13559 -0.15841 0.1198 -0.17414 C 0.11945 -0.17599 0.11927 -0.17784 0.11858 -0.17946 C 0.11789 -0.18085 0.11598 -0.18478 0.1158 -0.18316 C 0.11511 -0.179 0.11667 -0.17483 0.11719 -0.17067 C 0.11563 -0.16096 0.11407 -0.15703 0.10782 -0.15101 C 0.08073 -0.15587 0.05504 -0.16304 0.02778 -0.16535 C 0.01372 -0.15749 -0.00399 -0.13136 -0.01215 -0.11378 C -0.01545 -0.10661 -0.01927 -0.09967 -0.02291 -0.0925 C -0.02361 -0.09065 -0.02552 -0.08718 -0.02552 -0.08695 C -0.02743 -0.07585 -0.02673 -0.08256 -0.02673 -0.06753 " pathEditMode="relative" rAng="0" ptsTypes="ffffffffffffffffffffffffffffffffffffffffffffffffff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" y="-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92 0.04926 C 0.1125 0.03469 0.07361 0.03955 0.04114 0.03678 C 0.00764 0.03377 -0.02309 0.01712 -0.05348 -0.00046 C -0.0698 -0.00994 -0.07934 -0.00948 -0.09618 -0.02543 C -0.10799 -0.03654 -0.12032 -0.04301 -0.13212 -0.05388 C -0.15018 -0.07076 -0.1665 -0.09111 -0.18282 -0.11077 C -0.19254 -0.12257 -0.2033 -0.1339 -0.20938 -0.14986 C -0.21233 -0.15749 -0.21754 -0.17275 -0.21754 -0.17252 C -0.2191 -0.18432 -0.22223 -0.19495 -0.22414 -0.20652 C -0.22743 -0.22641 -0.22865 -0.24676 -0.23073 -0.26688 C -0.2316 -0.28885 -0.23264 -0.31082 -0.23351 -0.33279 C -0.23403 -0.34713 -0.2375 -0.37534 -0.2375 -0.37511 C -0.23855 -0.41073 -0.24219 -0.47548 -0.23872 -0.51572 C -0.23716 -0.53353 -0.22674 -0.54741 -0.21875 -0.56012 C -0.21146 -0.57169 -0.21268 -0.57516 -0.20278 -0.58487 C -0.18438 -0.60268 -0.15868 -0.61817 -0.13611 -0.6221 C -0.12639 -0.62095 -0.11632 -0.62187 -0.10677 -0.61864 C -0.10174 -0.61702 -0.09792 -0.61147 -0.09341 -0.608 C -0.08143 -0.59852 -0.0698 -0.58741 -0.05886 -0.57608 C -0.03646 -0.55296 -0.06598 -0.57747 -0.0415 -0.55642 C -0.03455 -0.55041 -0.02726 -0.54463 -0.02014 -0.53885 C -0.01632 -0.53584 -0.01407 -0.53029 -0.01077 -0.52636 C -0.00782 -0.52266 -0.00469 -0.51896 -0.00139 -0.51572 C 0.00121 -0.51318 0.00416 -0.51133 0.00659 -0.50855 C 0.01128 -0.503 0.01493 -0.49606 0.01979 -0.49074 C 0.03628 -0.47247 0.05208 -0.45536 0.06788 -0.4357 C 0.08281 -0.4172 0.07395 -0.43223 0.09062 -0.41628 C 0.10659 -0.40101 0.1217 -0.38274 0.13715 -0.36655 C 0.14097 -0.36262 0.14548 -0.35985 0.14913 -0.35568 C 0.15711 -0.3462 0.16423 -0.33556 0.17187 -0.32562 C 0.17569 -0.32053 0.18107 -0.31776 0.18524 -0.31313 C 0.18871 -0.30943 0.19097 -0.30411 0.19461 -0.30064 C 0.20642 -0.28908 0.23298 -0.27197 0.24791 -0.26688 C 0.25052 -0.26803 0.25382 -0.26827 0.2559 -0.27058 C 0.26649 -0.28237 0.25972 -0.28353 0.26927 -0.29 C 0.2743 -0.29347 0.28107 -0.29486 0.28645 -0.29717 C 0.29305 -0.30018 0.29722 -0.3055 0.30382 -0.30781 C 0.31041 -0.3166 0.3184 -0.32099 0.32517 -0.32909 C 0.33802 -0.34458 0.35017 -0.36332 0.35451 -0.38598 C 0.35399 -0.40009 0.35434 -0.41443 0.35312 -0.42853 C 0.35277 -0.43293 0.34809 -0.43963 0.34652 -0.44287 C 0.33871 -0.45929 0.3283 -0.48381 0.31319 -0.49074 C 0.29809 -0.48635 0.3052 -0.48797 0.29184 -0.48543 C 0.27552 -0.47479 0.25902 -0.46531 0.24253 -0.45536 C 0.23055 -0.44819 0.21961 -0.43825 0.20781 -0.43038 C 0.19791 -0.42391 0.18593 -0.41674 0.17725 -0.40726 C 0.16371 -0.39246 0.15347 -0.37395 0.14114 -0.35753 C 0.13177 -0.34505 0.12274 -0.33371 0.1158 -0.31845 C 0.09705 -0.27752 0.0901 -0.22849 0.07847 -0.18362 C 0.07604 -0.17414 0.07621 -0.16304 0.07448 -0.15333 C 0.07222 -0.14084 0.06944 -0.12557 0.06527 -0.11424 C 0.0625 -0.10684 0.05746 -0.10013 0.05451 -0.09296 C 0.04531 -0.07053 0.05729 -0.09435 0.04913 -0.07863 C 0.04687 -0.06868 0.04236 -0.05781 0.03854 -0.04856 C 0.03611 -0.04301 0.03211 -0.03862 0.03055 -0.0326 C 0.02812 -0.02358 0.02413 -0.01618 0.02118 -0.00763 C 0.01336 0.01596 0.00746 0.03724 -0.01077 0.04926 C -0.01493 0.05204 -0.01823 0.06037 -0.02275 0.06152 C -0.02622 0.06245 -0.02986 0.06152 -0.03351 0.06152 " pathEditMode="relative" rAng="0" ptsTypes="ffffffffffffffffffffffffffffffffffffffffffffffffffffffffff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-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age.jpe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3140968"/>
            <a:ext cx="6552728" cy="3501008"/>
          </a:xfrm>
          <a:prstGeom prst="rect">
            <a:avLst/>
          </a:prstGeom>
        </p:spPr>
      </p:pic>
      <p:pic>
        <p:nvPicPr>
          <p:cNvPr id="5" name="Рисунок 4" descr="спорт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7705" y="0"/>
            <a:ext cx="4824535" cy="2636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2636912"/>
            <a:ext cx="55347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«Здоровая нация –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здоровая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Россия!»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ежи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1159" y="260648"/>
            <a:ext cx="1892841" cy="25694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0.01411 C 0.07673 0.01712 0.09218 0.01943 0.10937 0.02128 C 0.14062 0.02938 0.17274 0.03932 0.20278 0.0532 C 0.21684 0.05967 0.23021 0.06892 0.24409 0.07632 C 0.25521 0.0821 0.26528 0.0939 0.27604 0.1013 C 0.27882 0.11795 0.28125 0.13391 0.28264 0.15102 C 0.2809 0.21948 0.28055 0.26781 0.27066 0.3321 C 0.26389 0.46462 0.24982 0.58326 0.20937 0.70514 C 0.1993 0.73543 0.18906 0.76758 0.17343 0.79395 C 0.15087 0.8321 0.10156 0.86078 0.06805 0.87211 C 0.06093 0.87443 0.05399 0.87766 0.0467 0.87928 C 0.03125 0.88252 2.77778E-6 0.88622 2.77778E-6 0.88645 C -0.02483 0.88437 -0.04983 0.88414 -0.07466 0.8809 C -0.10521 0.87674 -0.13507 0.86518 -0.16528 0.85778 C -0.204 0.84829 -0.23924 0.83141 -0.27466 0.8099 C -0.29601 0.79695 -0.3257 0.78053 -0.34132 0.75486 C -0.35295 0.73567 -0.35643 0.72665 -0.36389 0.70861 C -0.36528 0.70028 -0.36927 0.69242 -0.36927 0.68386 C -0.36927 0.568 -0.26025 0.49862 -0.18663 0.48497 C -0.16094 0.48012 -0.17344 0.48197 -0.14931 0.47965 C -0.14688 0.47988 -0.09236 0.48058 -0.07466 0.48659 C -0.01129 0.50856 0.0434 0.54903 0.09878 0.59321 C 0.12448 0.61379 0.14531 0.64362 0.17465 0.65542 C 0.17951 0.65727 0.18437 0.65935 0.18941 0.66074 C 0.19826 0.66351 0.21597 0.6679 0.21597 0.66814 C 0.24444 0.66444 0.25 0.66629 0.27066 0.65889 C 0.29045 0.65172 0.28385 0.6531 0.30798 0.63761 C 0.35382 0.60824 0.38559 0.57008 0.39739 0.50255 C 0.39653 0.48428 0.39635 0.46578 0.39462 0.44751 C 0.3875 0.36888 0.3368 0.29741 0.30278 0.23983 C 0.25434 0.15773 0.18437 0.09274 0.10798 0.071 C 0.08941 0.0717 0.07066 0.071 0.05208 0.07285 C 0.0434 0.07378 0.02343 0.0828 0.01597 0.08696 C -0.01997 0.10708 -0.054 0.13391 -0.08403 0.16698 C -0.10035 0.18479 -0.11632 0.21 -0.13594 0.22202 C -0.13924 0.2241 -0.14306 0.22457 -0.1467 0.22549 C -0.15278 0.22711 -0.16528 0.22919 -0.16528 0.22942 C -0.17639 0.22803 -0.18768 0.2278 -0.19861 0.22549 C -0.2066 0.22387 -0.22587 0.20421 -0.22795 0.20236 C -0.2408 0.1908 -0.24879 0.17692 -0.25868 0.16166 C -0.28038 0.12859 -0.29584 0.10338 -0.30261 0.06037 C -0.30174 0.04325 -0.30243 0.02568 -0.3 0.00879 C -0.29931 0.00417 -0.2915 -0.0141 -0.28802 -0.02127 C -0.27466 -0.04902 -0.254 -0.06961 -0.23455 -0.0888 C -0.22431 -0.09898 -0.21163 -0.11679 -0.2 -0.12257 C -0.18559 -0.12974 -0.17222 -0.14014 -0.15729 -0.14569 C -0.15018 -0.14824 -0.14306 -0.15055 -0.13594 -0.15286 C -0.13021 -0.15471 -0.11858 -0.15633 -0.11858 -0.1561 C -0.08038 -0.15518 -0.0441 -0.15518 -0.00799 -0.13852 C -0.00122 -0.12974 -0.00035 -0.12719 0.00278 -0.1154 C 0.00312 -0.10892 0.0033 -0.10245 0.00399 -0.09597 C 0.00468 -0.08996 0.00677 -0.07816 0.00677 -0.07793 C 0.0059 -0.04116 0.01041 -0.0259 2.77778E-6 -4.56984E-6 " pathEditMode="relative" rAng="0" ptsTypes="ffffffffffffffffffffffffffffffffffffffffffffffffffff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3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4.59759E-6 C -0.01267 0.0037 -0.02413 0.00648 -0.03732 0.00879 C -0.04079 0.00948 -0.04791 0.01064 -0.04791 0.01064 C -0.08385 0.00833 -0.11788 0.0037 -0.15329 4.59759E-6 C -0.19913 -0.01064 -0.22795 -0.03747 -0.26527 -0.07123 C -0.27986 -0.08441 -0.29583 -0.09505 -0.30937 -0.11008 C -0.32986 -0.13275 -0.34774 -0.15402 -0.36666 -0.17761 C -0.37517 -0.18825 -0.37829 -0.18594 -0.38402 -0.19889 C -0.39652 -0.22687 -0.40381 -0.25463 -0.40798 -0.28608 C -0.40711 -0.30088 -0.40711 -0.31591 -0.40538 -0.33048 C -0.4026 -0.35407 -0.37725 -0.37766 -0.36128 -0.38205 C -0.34843 -0.3809 -0.33524 -0.38136 -0.32256 -0.37835 C -0.28524 -0.36933 -0.2552 -0.33302 -0.22256 -0.31082 C -0.18854 -0.2877 -0.15486 -0.2692 -0.12256 -0.24167 C -0.10051 -0.22294 -0.08385 -0.20467 -0.07326 -0.17229 C -0.06909 -0.15934 -0.06128 -0.13321 -0.06128 -0.13321 C -0.05659 -0.09644 -0.05572 -0.09783 -0.05468 -0.06753 C -0.05295 -0.01734 -0.05312 0.02775 -0.0467 0.07632 C -0.04426 0.09413 -0.04045 0.11679 -0.02656 0.12604 C -0.01753 0.13205 -0.00989 0.13483 7.5E-6 0.13668 C 0.02084 0.1346 0.03959 0.13043 0.06008 0.12789 C 0.09671 0.11841 0.1349 0.10661 0.16528 0.07632 C 0.17657 0.06499 0.19254 0.04648 0.20139 0.03191 C 0.21511 0.00925 0.20521 0.01896 0.21476 0.01064 C 0.21737 -0.00833 0.21771 -0.0074 0.21476 -0.03747 C 0.21372 -0.04857 0.20886 -0.05851 0.20678 -0.06938 C 0.20261 -0.09181 0.19671 -0.11216 0.18942 -0.13321 C 0.17865 -0.16466 0.16893 -0.19843 0.14133 -0.20791 C 0.11598 -0.20652 0.0915 -0.20513 0.06667 -0.19889 C 0.04445 -0.18594 0.02084 -0.17738 7.5E-6 -0.16004 C -0.03749 -0.12882 -0.05364 -0.08233 -0.06406 -0.02845 C -0.06614 -0.00116 -0.06822 0.02613 -0.07065 0.05319 C -0.0717 0.07979 -0.06753 0.1376 -0.09062 0.15264 C -0.09513 0.15125 -0.10347 0.1494 -0.10798 0.14547 C -0.11944 0.13575 -0.12638 0.11864 -0.13472 0.10476 C -0.1394 0.0969 -0.14461 0.0895 -0.1493 0.08164 C -0.15208 0.07701 -0.15468 0.07216 -0.15729 0.06753 C -0.15867 0.06522 -0.16128 0.06036 -0.16128 0.06036 C -0.16475 0.04764 -0.16857 0.03608 -0.17065 0.02313 C -0.16926 0.01781 -0.16857 0.01203 -0.16666 0.00694 C -0.16423 0.00046 -0.15642 -0.00347 -0.1519 -0.00532 C -0.13263 -0.01318 -0.11614 -0.01966 -0.096 -0.02313 C -0.04878 -0.02058 -0.00329 -0.01318 0.04271 0.00162 C 0.05261 0.00833 0.06372 0.01249 0.07344 0.01943 C 0.08056 0.02451 0.08455 0.03377 0.09202 0.03723 C 0.09532 0.04394 0.09949 0.04625 0.10261 0.05319 C 0.10938 0.06846 0.1132 0.08141 0.12136 0.09574 C 0.12483 0.10176 0.13351 0.10338 0.13872 0.10476 C 0.1448 0.10199 0.14358 0.10014 0.14532 0.09228 C 0.14671 0.07632 0.14949 0.05851 0.14011 0.04602 C 0.13681 0.03353 0.12848 0.03006 0.12275 0.02128 " pathEditMode="relative" ptsTypes="fffff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DSC_0546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1920" y="4221088"/>
            <a:ext cx="3851212" cy="2636912"/>
          </a:xfrm>
          <a:prstGeom prst="rect">
            <a:avLst/>
          </a:prstGeom>
        </p:spPr>
      </p:pic>
      <p:pic>
        <p:nvPicPr>
          <p:cNvPr id="5" name="Рисунок 4" descr="DSC_055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5976" y="548680"/>
            <a:ext cx="4788024" cy="3384376"/>
          </a:xfrm>
          <a:prstGeom prst="rect">
            <a:avLst/>
          </a:prstGeom>
        </p:spPr>
      </p:pic>
      <p:pic>
        <p:nvPicPr>
          <p:cNvPr id="40962" name="Picture 2" descr="F:\конкурс\Новая папка\DSC_0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504139" y="1504137"/>
            <a:ext cx="6860195" cy="3851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92888" y="0"/>
            <a:ext cx="46326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Хороша</a:t>
            </a:r>
            <a:r>
              <a:rPr lang="ru-RU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в роли «Снегурочки!»</a:t>
            </a:r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0" name="Рисунок 9" descr="лосяш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1555" y="4221088"/>
            <a:ext cx="1602445" cy="1906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-0.36933 C -0.02204 -0.37465 -0.01545 -0.37696 -0.00937 -0.38182 C 0.02344 -0.40749 0.05573 -0.41258 0.09341 -0.41744 C 0.09827 -0.41813 0.10313 -0.41836 0.10799 -0.41905 C 0.11737 -0.42021 0.13594 -0.42275 0.13594 -0.42252 C 0.17101 -0.42206 0.20695 -0.42877 0.24132 -0.41905 C 0.25348 -0.41559 0.26441 -0.41003 0.27605 -0.40495 C 0.30278 -0.39338 0.33212 -0.3846 0.3566 -0.36771 C 0.41476 -0.32909 0.46615 -0.27474 0.50539 -0.20606 C 0.52466 -0.17229 0.53247 -0.1346 0.54393 -0.09597 C 0.54497 -0.07793 0.54723 -0.06082 0.54931 -0.04255 C 0.54879 -0.01781 0.54862 0.00717 0.54792 0.03192 C 0.5474 0.05134 0.5375 0.08742 0.52275 0.09413 C 0.51789 0.10037 0.51216 0.10222 0.50539 0.10292 C 0.48264 0.10454 0.45973 0.10523 0.43733 0.10662 C 0.41424 0.11217 0.42848 0.10939 0.37865 0.10662 C 0.36667 0.10592 0.35452 0.09991 0.34271 0.0976 C 0.32657 0.09436 0.30278 0.09251 0.29063 0.07632 C 0.28716 0.06083 0.27639 0.05181 0.26806 0.04094 C 0.26685 0.03932 0.26632 0.03724 0.26528 0.03562 C 0.26372 0.03307 0.26198 0.03053 0.26007 0.02845 C 0.24445 0.01041 0.22952 -0.00971 0.21459 -0.02844 C 0.21285 -0.03608 0.20869 -0.03954 0.20539 -0.04625 C 0.19948 -0.05874 0.19566 -0.07331 0.19202 -0.08695 C 0.19271 -0.09435 0.19219 -0.10176 0.19462 -0.10846 C 0.19653 -0.11355 0.20087 -0.11725 0.204 -0.12095 C 0.20886 -0.12604 0.21129 -0.13228 0.21737 -0.13529 C 0.22032 -0.15217 0.23438 -0.16119 0.23872 -0.17784 C 0.23785 -0.18224 0.23768 -0.18779 0.23594 -0.19172 C 0.23073 -0.20374 0.21216 -0.21739 0.20261 -0.22016 C 0.19445 -0.22664 0.18507 -0.23242 0.17605 -0.23612 C 0.17223 -0.24121 0.16771 -0.24098 0.16268 -0.24329 C 0.15417 -0.2426 0.14254 -0.24352 0.13334 -0.23982 C 0.12448 -0.23635 0.11875 -0.23103 0.10938 -0.22918 C 0.10018 -0.22294 0.09532 -0.213 0.08664 -0.20606 C 0.08282 -0.19819 0.08108 -0.20097 0.07605 -0.19542 C 0.06407 -0.18224 0.07952 -0.19704 0.06806 -0.1864 C 0.06528 -0.17576 0.05816 -0.16744 0.0533 -0.15842 C 0.04306 -0.13876 0.0573 -0.16535 0.04931 -0.14732 C 0.04445 -0.13621 0.04601 -0.14477 0.04271 -0.13344 C 0.04202 -0.1309 0.04219 -0.12835 0.04132 -0.12604 C 0.03924 -0.12164 0.03577 -0.11818 0.03334 -0.11378 C 0.03056 -0.10291 0.02483 -0.0858 0.01997 -0.07632 C 0.01702 -0.06244 0.0198 -0.06707 0.01459 -0.06036 C 0.0125 -0.04787 0.01077 -0.02914 0.004 -0.01942 C 0.00244 -0.01318 -4.72222E-6 -0.00647 -4.72222E-6 -2.22017E-6 " pathEditMode="relative" rAng="0" ptsTypes="fffffffffffffffffffffffffffffffffffffffffffffA">
                                      <p:cBhvr>
                                        <p:cTn id="3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" y="21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-0.02867 C 0.03559 -0.00878 0.03438 -0.00647 0.03733 0.00694 C 0.04011 0.01943 0.0441 0.03238 0.04792 0.04418 C 0.05174 0.05597 0.05712 0.06568 0.0599 0.07794 C 0.05955 0.10986 0.05955 0.142 0.05868 0.17392 C 0.05816 0.19496 0.05018 0.23243 0.04792 0.24677 C 0.04618 0.25856 0.04722 0.27105 0.04393 0.28215 C 0.03403 0.31661 0.02795 0.33997 0.01059 0.36934 C 0.00156 0.38483 -0.00885 0.40079 -0.02274 0.40842 C -0.03229 0.42114 -0.04548 0.42345 -0.05746 0.4297 C -0.0816 0.44219 -0.10764 0.45167 -0.13333 0.45814 C -0.13993 0.45976 -0.1467 0.46023 -0.15347 0.46138 C -0.16545 0.46393 -0.18941 0.46855 -0.18941 0.46901 C -0.23559 0.46693 -0.27899 0.46601 -0.32413 0.45976 C -0.3335 0.45676 -0.34253 0.45306 -0.35208 0.45097 C -0.35798 0.44519 -0.36475 0.44265 -0.37066 0.43664 C -0.37222 0.43479 -0.37326 0.4327 -0.37465 0.43132 C -0.37639 0.42947 -0.3783 0.42785 -0.38003 0.426 C -0.38403 0.4105 -0.39392 0.40449 -0.40139 0.39223 C -0.4066 0.38368 -0.41146 0.37443 -0.41597 0.36564 C -0.42066 0.35639 -0.41979 0.35454 -0.42274 0.34436 C -0.42604 0.33303 -0.43003 0.32193 -0.43333 0.3106 C -0.43715 0.29764 -0.43785 0.28793 -0.44271 0.27521 C -0.446 0.25717 -0.45035 0.23937 -0.45469 0.22179 C -0.45642 0.20583 -0.45833 0.18987 -0.46007 0.17392 C -0.4592 0.15195 -0.45868 0.13021 -0.45746 0.10824 C -0.45694 0.09737 -0.45347 0.08812 -0.45069 0.07794 C -0.44375 0.0525 -0.43802 0.02845 -0.42812 0.00509 C -0.42205 -0.00948 -0.41406 -0.02821 -0.40139 -0.03399 C -0.39462 -0.04278 -0.38923 -0.0444 -0.38003 -0.04648 C -0.36788 -0.05434 -0.35295 -0.05596 -0.3401 -0.06059 C -0.32882 -0.06475 -0.32118 -0.06915 -0.30937 -0.07123 C -0.29965 -0.07007 -0.28975 -0.0703 -0.28003 -0.06776 C -0.26962 -0.06498 -0.25382 -0.05388 -0.24271 -0.04995 C -0.23194 -0.04602 -0.22048 -0.04879 -0.20937 -0.0481 C -0.2033 -0.04556 -0.19861 -0.04417 -0.19201 -0.04278 C -0.18541 -0.03977 -0.17864 -0.03746 -0.17205 -0.03399 C -0.1658 -0.03075 -0.16076 -0.0259 -0.15469 -0.02335 C -0.13906 -0.00763 -0.12239 0.0037 -0.10399 0.01226 C -0.0934 0.02637 -0.1059 0.0111 -0.096 0.01943 C -0.08889 0.02521 -0.08316 0.03492 -0.07604 0.04071 C -0.07187 0.04418 -0.06632 0.04325 -0.06146 0.04418 C -0.05035 0.04348 -0.03923 0.04325 -0.02812 0.04233 C -0.02048 0.04163 -0.02743 0.04048 -0.02135 0.03539 C -0.01892 0.03331 -0.01337 0.03169 -0.01337 0.03192 C -0.00625 0.02221 -0.00972 0.0185 -0.00538 0.00879 C -0.00399 0.00555 -1.94444E-6 -0.00023 -1.94444E-6 -3.60777E-6 " pathEditMode="relative" rAng="0" ptsTypes="ffffffffffffffffffffffffffffffffffffffffffffff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22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0.06568 C -0.03958 0.06268 -0.04826 0.06036 -0.05746 0.05851 C -0.07031 0.05342 -0.08611 0.05412 -0.09878 0.05319 C -0.10903 0.05134 -0.11944 0.05111 -0.12951 0.04787 C -0.13368 0.04649 -0.14149 0.04255 -0.14149 0.04279 C -0.14566 0.03677 -0.1467 0.03215 -0.15087 0.0266 C -0.1533 0.01573 -0.15608 0.00532 -0.15885 -0.00532 C -0.15955 -0.01873 -0.16424 -0.04486 -0.15608 -0.05504 C -0.15 -0.09135 -0.13142 -0.10361 -0.11753 -0.13344 C -0.11649 -0.13529 -0.11458 -0.13645 -0.11354 -0.13853 C -0.11094 -0.14408 -0.10816 -0.14986 -0.10677 -0.15633 C -0.1059 -0.1605 -0.10555 -0.16489 -0.10417 -0.16882 C -0.10069 -0.17807 -0.08993 -0.18732 -0.08542 -0.19542 C -0.08055 -0.20398 -0.08351 -0.20166 -0.07743 -0.20421 C -0.05729 -0.23288 -0.01892 -0.21415 0.01059 -0.21485 C 0.01719 -0.21716 0.02361 -0.21878 0.03056 -0.22016 C 0.03837 -0.22548 0.04861 -0.23543 0.05712 -0.23797 C 0.05851 -0.23913 0.05972 -0.24075 0.06129 -0.24167 C 0.06302 -0.24306 0.0658 -0.24352 0.06788 -0.24514 C 0.08177 -0.2567 0.0599 -0.24445 0.07847 -0.25393 C 0.08559 -0.25763 0.09288 -0.25832 0.09983 -0.26295 C 0.1059 -0.26711 0.11233 -0.26942 0.11858 -0.27359 C 0.11997 -0.27451 0.12101 -0.27636 0.12257 -0.27706 C 0.12517 -0.27821 0.12795 -0.27798 0.13056 -0.27891 C 0.13195 -0.27937 0.13316 -0.28006 0.13455 -0.28076 C 0.14236 -0.28469 0.14896 -0.28908 0.15712 -0.2914 C 0.16285 -0.2951 0.16927 -0.29741 0.17448 -0.30203 C 0.18056 -0.30758 0.18576 -0.31429 0.19184 -0.31984 C 0.19653 -0.32863 0.20243 -0.3388 0.2092 -0.34459 C 0.21458 -0.35546 0.22379 -0.36054 0.23056 -0.36979 C 0.23386 -0.37396 0.23715 -0.37858 0.23993 -0.38367 C 0.24236 -0.3883 0.24375 -0.39385 0.24653 -0.39778 C 0.25261 -0.40633 0.24861 -0.40009 0.2559 -0.41929 C 0.25677 -0.4216 0.25851 -0.42622 0.25851 -0.42599 C 0.26285 -0.4549 0.26754 -0.48612 0.25712 -0.51341 C 0.25347 -0.52312 0.25347 -0.53353 0.24653 -0.54001 C 0.24427 -0.5488 0.23993 -0.55226 0.23594 -0.55943 C 0.23125 -0.56776 0.22795 -0.57678 0.22118 -0.58256 C 0.2158 -0.59227 0.20781 -0.59621 0.19983 -0.60222 C 0.19167 -0.60846 0.18629 -0.61563 0.17726 -0.61818 C 0.16823 -0.62604 0.17969 -0.61702 0.16528 -0.62349 C 0.16372 -0.62419 0.16285 -0.62627 0.16129 -0.62696 C 0.15434 -0.63043 0.14688 -0.63136 0.13993 -0.63413 C 0.13004 -0.63806 0.1224 -0.64153 0.11181 -0.64292 C 0.09809 -0.64685 0.08455 -0.65148 0.07049 -0.65356 C 0.03299 -0.66697 -0.00694 -0.66975 -0.04549 -0.67137 C -0.0651 -0.67414 -0.07569 -0.67461 -0.09739 -0.67322 C -0.1158 -0.66697 -0.13854 -0.66582 -0.15486 -0.65194 C -0.16667 -0.64177 -0.17621 -0.62789 -0.18819 -0.61818 C -0.19392 -0.61355 -0.19965 -0.608 -0.20538 -0.60384 C -0.20955 -0.60083 -0.21354 -0.60129 -0.21753 -0.5969 C -0.22239 -0.59158 -0.22552 -0.58349 -0.22951 -0.57724 C -0.23108 -0.5747 -0.23316 -0.57262 -0.23472 -0.57007 C -0.23802 -0.56498 -0.24097 -0.55943 -0.2441 -0.55435 C -0.24705 -0.54903 -0.24705 -0.54186 -0.24948 -0.53631 C -0.25608 -0.52151 -0.26198 -0.50578 -0.26944 -0.4919 C -0.27187 -0.48751 -0.27517 -0.48427 -0.27743 -0.47965 C -0.29323 -0.4475 -0.30677 -0.41281 -0.32413 -0.38182 C -0.33542 -0.36193 -0.34583 -0.34227 -0.35608 -0.32146 C -0.35746 -0.31244 -0.35903 -0.30388 -0.36007 -0.29486 C -0.3592 -0.28839 -0.35903 -0.28168 -0.35746 -0.27544 C -0.35364 -0.26041 -0.3401 -0.25324 -0.33073 -0.24699 C -0.32396 -0.2426 -0.32049 -0.23658 -0.31354 -0.23265 C -0.30295 -0.21855 -0.2901 -0.20814 -0.27882 -0.19542 C -0.26267 -0.17738 -0.24687 -0.15819 -0.22674 -0.14755 C -0.20191 -0.1346 -0.1776 -0.13113 -0.15087 -0.12974 C -0.13299 -0.12349 -0.11389 -0.12558 -0.09618 -0.1191 C -0.07934 -0.11286 -0.06389 -0.10199 -0.04687 -0.09597 C -0.01892 -0.074 0.00886 -0.05203 0.03594 -0.02844 C 0.03837 -0.02405 0.04219 -0.02081 0.04358 -0.01596 C 0.04497 -0.01318 0.04427 -0.01017 0.04514 -0.00717 C 0.04636 -0.00092 0.04896 0.00463 0.05052 0.01064 C 0.0474 0.01688 0.04948 0.01573 0.04514 0.01573 " pathEditMode="relative" rAng="0" ptsTypes="ffffffffffffffffffffffffffffffffffffffffffffffffffffffffffffffffffffffff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4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76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476672"/>
            <a:ext cx="4355975" cy="2880320"/>
          </a:xfrm>
          <a:prstGeom prst="rect">
            <a:avLst/>
          </a:prstGeom>
        </p:spPr>
      </p:pic>
      <p:pic>
        <p:nvPicPr>
          <p:cNvPr id="5" name="Рисунок 4" descr="DSC_075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2080" y="3789040"/>
            <a:ext cx="3600400" cy="2852936"/>
          </a:xfrm>
          <a:prstGeom prst="rect">
            <a:avLst/>
          </a:prstGeom>
        </p:spPr>
      </p:pic>
      <p:pic>
        <p:nvPicPr>
          <p:cNvPr id="41986" name="Picture 2" descr="F:\конкурс\Новая папка\DSC_0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60031" y="692699"/>
            <a:ext cx="3312369" cy="2736304"/>
          </a:xfrm>
          <a:prstGeom prst="rect">
            <a:avLst/>
          </a:prstGeom>
          <a:noFill/>
        </p:spPr>
      </p:pic>
      <p:pic>
        <p:nvPicPr>
          <p:cNvPr id="41987" name="Picture 3" descr="F:\конкурс\Новая папка\DSC_0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016"/>
            <a:ext cx="4682580" cy="310143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-243408"/>
            <a:ext cx="86405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папы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самые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сильные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2.63645E-6 C 0.00973 -0.00832 0.02935 -0.0111 0.03994 -0.0141 C 0.04827 -0.01642 0.05591 -0.02243 0.0639 -0.02659 C 0.06858 -0.02891 0.08646 -0.03122 0.09185 -0.03191 C 0.11459 -0.03492 0.13716 -0.03862 0.1599 -0.0407 C 0.19532 -0.04718 0.23108 -0.0488 0.26667 -0.05134 C 0.30608 -0.05041 0.34462 -0.04926 0.38386 -0.04602 C 0.42049 -0.03793 0.45643 -0.02636 0.49324 -0.01942 C 0.49896 -0.01642 0.50469 -0.01295 0.5106 -0.01064 C 0.51633 -0.00832 0.5224 -0.00809 0.52796 -0.00532 C 0.53317 -0.00277 0.53751 0.00208 0.54254 0.00532 C 0.56494 0.02035 0.58976 0.03701 0.60799 0.06036 C 0.61337 0.08973 0.62153 0.11841 0.62796 0.14755 C 0.629 0.17415 0.63074 0.20074 0.63195 0.22734 C 0.63143 0.2759 0.63907 0.32678 0.62796 0.37304 C 0.62466 0.38714 0.61962 0.40796 0.61199 0.41929 C 0.60035 0.43664 0.58056 0.4475 0.56528 0.45837 C 0.5514 0.46832 0.53699 0.48011 0.52258 0.48844 C 0.50591 0.49815 0.4856 0.50093 0.46789 0.5044 C 0.4099 0.51573 0.46146 0.51064 0.38525 0.51342 C 0.36789 0.5118 0.33369 0.51018 0.31199 0.5044 C 0.26285 0.49121 0.29358 0.49515 0.25851 0.49214 C 0.22553 0.48497 0.19219 0.47896 0.1599 0.46716 C 0.15539 0.46554 0.15087 0.46392 0.14653 0.46184 C 0.14237 0.45976 0.13872 0.45652 0.13456 0.45467 C 0.12206 0.44935 0.10956 0.4475 0.09723 0.44057 C 0.07813 0.41513 0.11199 0.45861 0.08664 0.43178 C 0.07935 0.42392 0.06581 0.40657 0.05851 0.39616 C 0.04914 0.38275 0.04133 0.36702 0.03195 0.35361 C 0.0191 0.33534 0.00261 0.32146 -0.00937 0.30204 C -0.02656 0.27405 -0.04235 0.24214 -0.06145 0.2167 C -0.06492 0.20491 -0.07031 0.19496 -0.07343 0.18293 C -0.07569 0.17392 -0.07638 0.16397 -0.07742 0.15472 C -0.07638 0.12766 -0.07499 0.10962 -0.06944 0.08534 C -0.06822 0.07493 -0.06475 0.05967 -0.06145 0.04972 C -0.06058 0.04741 -0.05954 0.0451 -0.05867 0.04279 C -0.05815 0.04117 -0.0585 0.03886 -0.05746 0.03747 C -0.05607 0.03562 -0.05364 0.03539 -0.05208 0.03377 C -0.05051 0.03238 -0.04947 0.03007 -0.04808 0.02845 C -0.04687 0.02706 -0.04531 0.02614 -0.04409 0.02498 C -0.03958 0.02082 -0.03732 0.01642 -0.03211 0.01434 C -0.03072 0.01318 -0.02968 0.01157 -0.02812 0.01064 C -0.02638 0.00972 -0.0243 0.01018 -0.02274 0.00902 C -0.01926 0.00648 -0.01336 -2.63645E-6 -0.01336 -2.63645E-6 C -0.01475 -0.00694 -0.01735 -0.0141 -0.01735 -0.02127 " pathEditMode="relative" ptsTypes="ffffffffffffffffffffffffffffffffffffffffffff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0.05157 C -0.02187 0.04579 -0.02951 0.04001 -0.03593 0.03561 C -0.03975 0.03307 -0.04409 0.03284 -0.04791 0.03029 C -0.0559 0.02497 -0.05798 0.02012 -0.06788 0.01595 C -0.07847 0.01133 -0.08819 0.00948 -0.09861 0.00532 C -0.10225 0.00393 -0.10555 0.00069 -0.10937 2.86772E-6 C -0.11909 -0.00162 -0.12882 -0.00208 -0.13854 -0.00347 C -0.17517 -0.01596 -0.21163 -0.00417 -0.24791 2.86772E-6 C -0.30173 0.00601 -0.35572 0.0104 -0.40937 0.01965 C -0.42777 0.02659 -0.44774 0.03052 -0.46666 0.03561 C -0.46805 0.03677 -0.46944 0.03769 -0.47066 0.03908 C -0.4717 0.04024 -0.47222 0.04186 -0.47326 0.04278 C -0.47586 0.04533 -0.48125 0.04972 -0.48125 0.04995 C -0.48888 0.06336 -0.49878 0.07377 -0.50659 0.08718 C -0.50798 0.0895 -0.50885 0.09227 -0.51059 0.09412 C -0.5125 0.09644 -0.51545 0.09713 -0.51736 0.09944 C -0.52586 0.10916 -0.53055 0.12049 -0.53993 0.12789 C -0.55069 0.14616 -0.54531 0.13991 -0.55468 0.14916 C -0.56354 0.16882 -0.55989 0.16119 -0.56527 0.17229 C -0.5677 0.17738 -0.57326 0.18663 -0.57326 0.18686 C -0.57586 0.19958 -0.5809 0.21184 -0.58524 0.22386 C -0.58576 0.22733 -0.58593 0.23103 -0.58663 0.2345 C -0.58819 0.24283 -0.59201 0.25948 -0.59201 0.25971 C -0.59236 0.26665 -0.59236 0.27382 -0.59322 0.28076 C -0.59375 0.28561 -0.596 0.29001 -0.596 0.29486 C -0.596 0.3432 -0.59774 0.39408 -0.57864 0.43709 C -0.55989 0.47918 -0.5276 0.49514 -0.49461 0.50971 C -0.48645 0.51341 -0.47864 0.51804 -0.47066 0.5222 C -0.44236 0.537 -0.44843 0.52914 -0.42656 0.53654 C -0.39739 0.54648 -0.36788 0.55481 -0.33854 0.56498 C -0.32847 0.56845 -0.30382 0.571 -0.296 0.57192 C -0.27066 0.57539 -0.24531 0.57863 -0.21996 0.58256 C -0.19826 0.5814 -0.18975 0.58071 -0.17187 0.57724 C -0.16579 0.5747 -0.15885 0.57262 -0.15329 0.56845 C -0.13975 0.55851 -0.12899 0.54787 -0.11336 0.54348 C -0.10642 0.53792 -0.09895 0.53307 -0.09201 0.52752 C -0.08767 0.52405 -0.0802 0.51457 -0.07725 0.51156 C -0.06284 0.49676 -0.05017 0.4808 -0.03732 0.46369 C -0.02934 0.45305 -0.02031 0.44542 -0.01336 0.43339 C -0.00382 0.41674 0.00261 0.39708 0.01198 0.3802 C 0.01615 0.36424 0.0224 0.34898 0.02535 0.3321 C 0.02865 0.31313 0.03004 0.29278 0.03212 0.27359 C 0.0316 0.24052 0.03178 0.20721 0.03073 0.17414 C 0.03004 0.15402 0.025 0.13182 0.02275 0.11193 C 0.02084 0.09551 0.02136 0.07285 0.01198 0.06036 C 0.00886 0.03792 -4.16667E-6 0.02405 -4.16667E-6 2.86772E-6 " pathEditMode="relative" rAng="0" ptsTypes="ff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" y="23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6 0.03955 C 0.01997 0.02683 0.01164 0.02151 0.0007 0.01642 C -0.01076 0.00116 -0.01961 -0.01457 -0.02743 -0.0333 C -0.03107 -0.04209 -0.03107 -0.0518 -0.03541 -0.0599 C -0.03715 -0.07308 -0.03854 -0.08348 -0.03941 -0.09736 C -0.03923 -0.10615 -0.04062 -0.15818 -0.03541 -0.179 C -0.0342 -0.18409 -0.03177 -0.18848 -0.03003 -0.19311 C -0.02482 -0.20698 -0.03246 -0.19357 -0.02743 -0.20744 C -0.01857 -0.23173 -0.00138 -0.25878 0.01806 -0.2678 C 0.02032 -0.27798 0.02761 -0.28492 0.03403 -0.29093 C 0.03612 -0.29995 0.04323 -0.30411 0.0474 -0.31221 C 0.05157 -0.32007 0.05521 -0.32817 0.05799 -0.33695 C 0.06476 -0.358 0.0698 -0.37951 0.07535 -0.40101 C 0.07518 -0.4031 0.07396 -0.41674 0.07257 -0.42044 C 0.07049 -0.42622 0.06424 -0.4283 0.06059 -0.43108 C 0.05382 -0.4364 0.04775 -0.44311 0.04063 -0.44727 C 0.03664 -0.44958 0.03247 -0.45166 0.02865 -0.45421 C 0.00487 -0.46993 -0.01805 -0.48358 -0.04201 -0.49861 C -0.04566 -0.50092 -0.05 -0.50069 -0.05399 -0.50231 C -0.07204 -0.50994 -0.09027 -0.51711 -0.10868 -0.52359 C -0.1217 -0.52821 -0.13402 -0.53654 -0.14739 -0.53954 C -0.15399 -0.54093 -0.17222 -0.54255 -0.17795 -0.54301 C -0.24861 -0.54116 -0.32222 -0.55388 -0.38333 -0.50046 C -0.40989 -0.47733 -0.43402 -0.44958 -0.46336 -0.43293 C -0.47187 -0.42807 -0.48038 -0.42669 -0.48871 -0.42044 C -0.49322 -0.41697 -0.50208 -0.4098 -0.50208 -0.40957 C -0.50833 -0.3987 -0.51458 -0.3876 -0.52204 -0.37789 C -0.52552 -0.36632 -0.53177 -0.35846 -0.53663 -0.34782 C -0.54513 -0.32909 -0.55312 -0.30804 -0.55798 -0.28723 C -0.55972 -0.2796 -0.56163 -0.27197 -0.56336 -0.26434 C -0.56493 -0.25809 -0.56597 -0.24468 -0.56597 -0.24445 C -0.56579 -0.24098 -0.56701 -0.21161 -0.56197 -0.20212 C -0.55937 -0.19727 -0.55503 -0.19449 -0.5526 -0.18964 C -0.54635 -0.17669 -0.55017 -0.18085 -0.54201 -0.17553 C -0.53055 -0.16027 -0.55 -0.18478 -0.52465 -0.16304 C -0.50312 -0.14454 -0.48506 -0.13089 -0.45937 -0.12743 C -0.44444 -0.12187 -0.42934 -0.11979 -0.41406 -0.11679 C -0.40295 -0.11748 -0.39184 -0.11771 -0.38072 -0.11864 C -0.37395 -0.11933 -0.36857 -0.12581 -0.36197 -0.12743 C -0.35902 -0.13136 -0.3552 -0.1339 -0.3526 -0.13806 C -0.35173 -0.13945 -0.35225 -0.14199 -0.35138 -0.14338 C -0.34739 -0.15032 -0.33941 -0.15957 -0.33402 -0.16466 C -0.31388 -0.18409 -0.28958 -0.19958 -0.26597 -0.20906 C -0.25173 -0.20791 -0.23836 -0.20652 -0.22465 -0.20212 C -0.21875 -0.20027 -0.21336 -0.19657 -0.20729 -0.19496 C -0.19756 -0.18848 -0.18732 -0.18686 -0.17795 -0.179 C -0.17118 -0.17322 -0.16336 -0.16743 -0.15677 -0.16119 C -0.15434 -0.15888 -0.1526 -0.15587 -0.15 -0.15402 C -0.14756 -0.15217 -0.14461 -0.15194 -0.14201 -0.15055 C -0.1401 -0.14963 -0.13836 -0.14847 -0.13663 -0.14708 C -0.12951 -0.14199 -0.12291 -0.13621 -0.11527 -0.13274 C -0.10989 -0.12696 -0.10555 -0.12257 -0.0993 -0.11864 C -0.09583 -0.1117 -0.09236 -0.10754 -0.08732 -0.10268 C -0.08506 -0.09389 -0.07968 -0.08857 -0.07534 -0.0814 C -0.07135 -0.0747 -0.06805 -0.06799 -0.06336 -0.06175 C -0.06284 -0.0599 -0.06267 -0.05804 -0.06197 -0.05643 C -0.06128 -0.05458 -0.06006 -0.05296 -0.05937 -0.05111 C -0.05868 -0.04879 -0.05885 -0.04625 -0.05798 -0.04394 C -0.05659 -0.04024 -0.0526 -0.0333 -0.0526 -0.03307 C -0.05121 -0.02682 -0.05208 -0.01873 -0.04861 -0.01387 C -0.04548 -0.00925 -0.046 -0.01179 -0.046 -0.0067 " pathEditMode="relative" rAng="0" ptsTypes="ffffffffffffffffffffffffffffffffffffffffffffffffffffffffffff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9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5.05088E-6 C -0.00347 -0.02013 0.00156 0.00508 -0.00399 -0.01226 C -0.00538 -0.01689 -0.00573 -0.02174 -0.0066 -0.0266 C -0.00399 -0.06013 -0.00694 -0.06314 0.00677 -0.08511 C 0.01094 -0.09182 0.01111 -0.09344 0.01736 -0.0976 C 0.02708 -0.11495 0.04618 -0.12119 0.06007 -0.13137 C 0.06945 -0.1383 0.07761 -0.14617 0.08802 -0.15079 C 0.11059 -0.18086 0.13386 -0.21115 0.15868 -0.23798 C 0.1691 -0.24931 0.18021 -0.25902 0.1908 -0.26989 C 0.20729 -0.28678 0.19271 -0.27406 0.20938 -0.29302 C 0.22517 -0.31083 0.21285 -0.2921 0.22674 -0.31245 C 0.24254 -0.33557 0.22465 -0.31083 0.23872 -0.33372 C 0.24323 -0.34136 0.24827 -0.34482 0.25208 -0.35338 C 0.25434 -0.35847 0.25521 -0.36425 0.25747 -0.36934 C 0.26198 -0.37928 0.26875 -0.38715 0.27205 -0.39779 C 0.27865 -0.41837 0.28455 -0.44011 0.29202 -0.46 C 0.29358 -0.47318 0.29531 -0.48613 0.2974 -0.49908 C 0.29722 -0.50463 0.29948 -0.54418 0.29202 -0.55412 C 0.27118 -0.58187 0.24254 -0.60546 0.21337 -0.61448 C 0.18976 -0.62165 0.16406 -0.62188 0.14011 -0.62327 C 0.12361 -0.62281 0.10729 -0.62235 0.0908 -0.62165 C 0.07917 -0.62119 0.06771 -0.62096 0.05608 -0.6198 C 0.05017 -0.61911 0.03872 -0.61633 0.03872 -0.61633 C 0.03004 -0.6124 0.02222 -0.60708 0.01337 -0.60384 C 0.00261 -0.59506 -0.01493 -0.58858 -0.02257 -0.57355 C -0.03403 -0.55088 -0.03889 -0.53192 -0.04792 -0.50787 C -0.04965 -0.49422 -0.05121 -0.48058 -0.0533 -0.46693 C -0.05278 -0.45745 -0.05382 -0.44774 -0.05191 -0.43872 C -0.04948 -0.42716 -0.0283 -0.41004 -0.02135 -0.40495 C 0.0125 -0.38021 0.05139 -0.37743 0.08941 -0.37119 C 0.1033 -0.36888 0.11684 -0.36425 0.13073 -0.36217 C 0.13507 -0.35847 0.14011 -0.35616 0.1441 -0.35153 C 0.15955 -0.33349 0.14097 -0.355 0.15208 -0.33742 C 0.15573 -0.33164 0.16007 -0.32679 0.16406 -0.32147 C 0.17517 -0.30667 0.18507 -0.27614 0.19202 -0.25741 C 0.2007 -0.23451 0.21146 -0.21277 0.22014 -0.18988 C 0.22448 -0.17831 0.22639 -0.16536 0.23212 -0.15449 C 0.23333 -0.14547 0.23386 -0.13645 0.23611 -0.1279 C 0.23767 -0.09644 0.2408 -0.06638 0.23472 -0.03539 C 0.23333 -0.02845 0.23125 -0.01596 0.22674 -0.01064 C 0.2184 -0.0007 0.20712 0.00578 0.1974 0.01248 C 0.18958 0.0178 0.18195 0.01988 0.17344 0.0215 C 0.16267 0.02081 0.15208 0.02081 0.14132 0.01965 C 0.13646 0.01919 0.13142 0.01572 0.12674 0.01433 C 0.11146 0.00971 0.0967 0.00208 0.08142 -0.00162 C 0.07691 -0.00463 0.07274 -0.00648 0.06806 -0.00879 C 0.06129 -0.0155 0.05486 -0.02036 0.0467 -0.0229 C 0.02535 -0.02244 0.00399 -0.0229 -0.01736 -0.02128 C -0.01858 -0.02128 -0.01892 -0.01874 -0.01996 -0.01758 C -0.02326 -0.01388 -0.02413 -0.01411 -0.02795 -0.01226 C -0.02934 -0.01041 -0.03073 -0.00879 -0.03194 -0.00694 C -0.03298 -0.00532 -0.03455 -0.00162 -0.03455 -0.00162 " pathEditMode="relative" ptsTypes="fffffffffffffffffffffffffffffffffffffffffffffffffffA">
                                      <p:cBhvr>
                                        <p:cTn id="4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9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0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5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52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5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8" dur="1230" decel="100000"/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9" dur="1230" decel="1000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1" dur="1230" decel="1000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7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8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70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7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6" dur="1230" decel="100000"/>
                                        <p:tgtEl>
                                          <p:spTgt spid="4198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77" dur="1230" decel="1000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7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79" dur="1230" decel="1000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:\Конкурс\конкурс фото\DSC_01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42798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Конкурс\конкурс фото\DSC_01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4571999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 дружный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коллектив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бараш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476672"/>
            <a:ext cx="1656184" cy="2069084"/>
          </a:xfrm>
          <a:prstGeom prst="rect">
            <a:avLst/>
          </a:prstGeom>
        </p:spPr>
      </p:pic>
      <p:pic>
        <p:nvPicPr>
          <p:cNvPr id="12" name="Рисунок 11" descr="пин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3632" y="620688"/>
            <a:ext cx="2150368" cy="1872208"/>
          </a:xfrm>
          <a:prstGeom prst="rect">
            <a:avLst/>
          </a:prstGeom>
        </p:spPr>
      </p:pic>
      <p:pic>
        <p:nvPicPr>
          <p:cNvPr id="13" name="Рисунок 12" descr="лося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653136"/>
            <a:ext cx="2060848" cy="2060848"/>
          </a:xfrm>
          <a:prstGeom prst="rect">
            <a:avLst/>
          </a:prstGeom>
        </p:spPr>
      </p:pic>
      <p:pic>
        <p:nvPicPr>
          <p:cNvPr id="14" name="Рисунок 13" descr="карыч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725144"/>
            <a:ext cx="2132856" cy="21328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7 0.07632 C -0.07379 0.06568 -0.07535 0.06961 -0.07865 0.05505 C -0.07778 0.04094 -0.07813 0.02637 -0.07605 0.01249 C -0.07518 0.00717 -0.06129 -0.02775 -0.06007 -0.03029 C -0.04323 -0.06683 -0.0257 -0.09551 -0.00261 -0.12604 C 0.00954 -0.14199 0.01892 -0.16258 0.03194 -0.17761 C 0.04045 -0.18732 0.07743 -0.22941 0.08923 -0.23797 C 0.1092 -0.25254 0.1335 -0.25878 0.1559 -0.2611 C 0.16441 -0.26087 0.21319 -0.26017 0.22795 -0.25578 C 0.31701 -0.22941 0.40243 -0.18085 0.48524 -0.13136 C 0.53611 -0.10083 0.57934 -0.0666 0.59322 0.00879 C 0.59409 0.02012 0.59513 0.03122 0.596 0.04256 C 0.59687 0.05505 0.59861 0.08002 0.59861 0.08025 C 0.59652 0.11679 0.59305 0.14894 0.58802 0.18479 C 0.57691 0.26411 0.57482 0.36656 0.51597 0.41374 C 0.49652 0.42924 0.47135 0.43294 0.4493 0.43525 C 0.42656 0.4334 0.40382 0.43294 0.38125 0.42993 C 0.35486 0.42646 0.32934 0.41443 0.30399 0.40495 C 0.28142 0.39663 0.25937 0.38946 0.23732 0.37836 C 0.20538 0.36217 0.16961 0.34297 0.1559 0.29834 C 0.15642 0.28654 0.1559 0.27452 0.15729 0.26295 C 0.16059 0.23474 0.20364 0.20838 0.22135 0.19889 C 0.28576 0.16443 0.35416 0.15796 0.42257 0.15264 C 0.43628 0.1531 0.47413 0.1531 0.49201 0.15796 C 0.52534 0.16698 0.56093 0.18016 0.59201 0.19889 C 0.60625 0.20745 0.63246 0.22341 0.64531 0.23798 C 0.65902 0.25347 0.67152 0.2692 0.68402 0.28585 C 0.68767 0.27845 0.68715 0.27105 0.68923 0.26295 C 0.69444 0.24191 0.70138 0.22179 0.70659 0.20074 C 0.70711 0.19658 0.70746 0.19242 0.70798 0.18826 C 0.70885 0.18178 0.71059 0.16883 0.71059 0.16906 C 0.70816 0.1272 0.70868 0.08719 0.69461 0.04973 C 0.69045 0.03863 0.66875 0.01827 0.66666 0.01596 C 0.6552 0.00347 0.64635 -0.0074 0.63333 -0.0178 C 0.60642 -0.03908 0.57743 -0.0518 0.54791 -0.06568 C 0.52152 -0.07793 0.49566 -0.09412 0.46805 -0.10129 C 0.45486 -0.10476 0.44132 -0.10615 0.42795 -0.10846 C 0.41822 -0.10777 0.40833 -0.10869 0.39861 -0.10661 C 0.3967 -0.10615 0.39618 -0.10291 0.39461 -0.10129 C 0.38975 -0.09644 0.3868 -0.09528 0.38125 -0.09227 C 0.36371 -0.06891 0.33958 -0.05481 0.31857 -0.03723 C 0.31493 -0.03422 0.31024 -0.0333 0.30659 -0.03029 C 0.30312 -0.02752 0.30069 -0.02266 0.29739 -0.01965 C 0.28402 -0.0074 0.26597 0.0081 0.25069 0.01596 C 0.2368 0.02313 0.22118 0.02359 0.20659 0.02475 C 0.17343 0.03053 0.1427 0.04811 0.10937 0.05319 C 0.09861 0.05643 0.08802 0.05782 0.07725 0.06036 C 0.02326 0.05828 0.03437 0.07447 0.01857 0.04441 C 0.01579 0.03238 0.00659 0.00879 4.44444E-6 -3.44126E-6 " pathEditMode="relative" rAng="0" ptsTypes="ffffffffffffffffffffffffffffffffffffffffffffffff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" y="1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4 -0.05343 C -0.02934 -0.02059 -0.05399 -0.01712 -0.07604 -0.01272 C -0.09201 -0.01527 -0.10799 -0.01781 -0.12413 -0.01989 C -0.17448 -0.04024 -0.22274 -0.06753 -0.27066 -0.09621 C -0.30122 -0.11448 -0.33056 -0.13368 -0.36007 -0.15472 C -0.37448 -0.1649 -0.38524 -0.18317 -0.3974 -0.19751 C -0.40313 -0.21462 -0.40972 -0.22849 -0.41215 -0.24723 C -0.41042 -0.26018 -0.4092 -0.27359 -0.40677 -0.28631 C -0.40261 -0.30759 -0.38941 -0.32262 -0.38004 -0.3395 C -0.37309 -0.35222 -0.36736 -0.36633 -0.36007 -0.37859 C -0.3559 -0.38553 -0.34132 -0.3994 -0.33611 -0.40333 C -0.29601 -0.43432 -0.25382 -0.44797 -0.20816 -0.45491 C -0.18056 -0.45375 -0.15938 -0.45236 -0.13333 -0.44427 C -0.10521 -0.42461 -0.08438 -0.40426 -0.06007 -0.37674 C -0.0474 -0.36217 -0.03941 -0.34112 -0.02535 -0.32887 C -0.02014 -0.34621 -0.00608 -0.35569 0.00399 -0.36795 C 0.02535 -0.39431 0.04618 -0.4223 0.06528 -0.45144 C 0.07621 -0.46832 0.08976 -0.47988 0.09861 -0.49931 C 0.10191 -0.5148 0.10555 -0.52868 0.1092 -0.54371 C 0.11094 -0.57239 0.11788 -0.62096 0.09323 -0.63437 C 0.05451 -0.63344 0.02014 -0.63275 -0.01736 -0.62905 C -0.0349 -0.62489 -0.05174 -0.62142 -0.06806 -0.61309 C -0.07726 -0.60847 -0.08368 -0.59945 -0.09201 -0.59343 C -0.10347 -0.57239 -0.11111 -0.54718 -0.11736 -0.52244 C -0.11997 -0.51203 -0.1217 -0.50047 -0.12535 -0.49052 C -0.13438 -0.46554 -0.14566 -0.44242 -0.15469 -0.41767 C -0.16458 -0.35477 -0.14601 -0.2951 -0.12014 -0.24353 C -0.11337 -0.23011 -0.10261 -0.21346 -0.0908 -0.20629 C -0.06649 -0.19172 -0.0375 -0.20167 -0.01076 -0.20097 C 0.0033 -0.1945 0.01198 -0.1908 0.01858 -0.17253 C 0.01892 -0.15426 0.01354 -0.09228 0.02656 -0.06591 C 0.0276 -0.05366 0.02882 -0.04047 0.03194 -0.02868 C 0.03142 -0.01804 0.03177 -0.0074 0.03055 0.00323 C 0.03003 0.00855 0.01632 0.01711 0.01319 0.01919 C 0.01146 0.01873 0.00955 0.01896 0.00799 0.01757 C 0.00538 0.01526 0.00121 0.00855 0.00121 0.00879 C 0.00087 0.00555 1.11111E-6 -0.00023 1.11111E-6 2.85846E-6 " pathEditMode="relative" rAng="0" ptsTypes="ffffffffffffffffffffffffffffffffffff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-2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17114E-6 C -0.00504 -0.00255 -0.00955 -0.00695 -0.01476 -0.0088 C -0.02136 -0.01111 -0.05104 -0.01527 -0.05608 -0.01597 C -0.07257 -0.02175 -0.08976 -0.02452 -0.10677 -0.0266 C -0.12361 -0.03447 -0.14531 -0.02915 -0.16129 -0.02845 C -0.1941 -0.0229 -0.22709 -0.01828 -0.26007 -0.01597 C -0.28056 -0.01273 -0.30087 -0.01042 -0.32136 -0.00718 C -0.35799 0.01364 -0.3967 0.02705 -0.43334 0.04786 C -0.44323 0.05341 -0.45504 0.05573 -0.46406 0.06382 C -0.47292 0.07168 -0.47552 0.07654 -0.48542 0.08001 C -0.4941 0.08764 -0.49948 0.09921 -0.50538 0.11007 C -0.50834 0.11563 -0.51476 0.12603 -0.51476 0.12603 C -0.52101 0.1517 -0.51268 0.12002 -0.52275 0.14916 C -0.52552 0.15702 -0.5257 0.16419 -0.52795 0.17229 C -0.529 0.17599 -0.5309 0.17922 -0.53195 0.18292 C -0.53802 0.20489 -0.54236 0.22779 -0.5467 0.25045 C -0.54827 0.25901 -0.55087 0.26641 -0.55209 0.2752 C -0.55382 0.28838 -0.55504 0.30133 -0.55729 0.31428 C -0.55695 0.3314 -0.55729 0.34874 -0.55608 0.36586 C -0.55538 0.37488 -0.54844 0.3839 -0.5441 0.39083 C -0.54097 0.39592 -0.53854 0.40263 -0.53472 0.40679 C -0.5309 0.41095 -0.52639 0.41465 -0.52275 0.41905 C -0.51563 0.42737 -0.5092 0.43986 -0.5 0.44402 C -0.4941 0.45027 -0.48924 0.45374 -0.48264 0.45813 C -0.47049 0.46623 -0.45868 0.47825 -0.44531 0.48311 C -0.42535 0.49028 -0.40452 0.49514 -0.38403 0.49907 C -0.33646 0.49722 -0.3507 0.49907 -0.32535 0.4919 C -0.31771 0.48565 -0.3099 0.47918 -0.30278 0.47247 C -0.29393 0.46415 -0.30313 0.46923 -0.29462 0.4653 C -0.28889 0.45767 -0.28125 0.45212 -0.27344 0.44934 C -0.26945 0.44426 -0.26476 0.4431 -0.26007 0.43871 C -0.25382 0.43292 -0.24879 0.42506 -0.24271 0.41905 C -0.2349 0.41119 -0.22518 0.40587 -0.21736 0.39777 C -0.21563 0.39592 -0.20625 0.38297 -0.20538 0.38181 C -0.20278 0.37811 -0.19896 0.37626 -0.19601 0.37303 C -0.18854 0.3647 -0.18316 0.35314 -0.17743 0.34273 C -0.16684 0.32377 -0.17465 0.34088 -0.16667 0.33024 C -0.1632 0.32562 -0.15834 0.31845 -0.15608 0.31267 C -0.15538 0.31105 -0.15556 0.30873 -0.15469 0.30735 C -0.15365 0.30573 -0.15191 0.30526 -0.1507 0.30365 C -0.1474 0.29902 -0.14427 0.29254 -0.14132 0.28769 C -0.13455 0.27659 -0.13004 0.26225 -0.12275 0.25207 C -0.12084 0.24467 -0.11754 0.24005 -0.11337 0.2345 C -0.11042 0.21576 -0.0967 0.19981 -0.08802 0.18477 C -0.08525 0.17414 -0.08872 0.18477 -0.08264 0.17414 C -0.07813 0.16627 -0.07587 0.15795 -0.07066 0.15101 C -0.06667 0.14037 -0.06459 0.13436 -0.05868 0.12603 C -0.05695 0.11909 -0.05243 0.11354 -0.0507 0.10661 C -0.04896 0.0999 -0.04931 0.09389 -0.04531 0.0888 C -0.04358 0.08394 -0.04184 0.07932 -0.04011 0.07446 C -0.03872 0.07076 -0.03334 0.06567 -0.03334 0.06567 C -0.02847 0.0474 -0.03663 0.07585 -0.02795 0.05503 C -0.02622 0.05087 -0.02674 0.04532 -0.02535 0.04093 C -0.01875 0.02034 -0.01997 0.03399 -0.01997 0.01595 " pathEditMode="relative" ptsTypes="fffffffffffffffffffffffffffffffffffffffffffffffffffff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7 -0.00532 C 0.04531 0.00439 0.07361 -0.00648 0.00399 -0.00717 C -0.025 -0.00741 -0.05382 -0.00602 -0.08281 -0.00532 C -0.0941 -0.00185 -0.10434 0.00185 -0.11615 0.00346 C -0.14514 0.01156 -0.17483 0.01734 -0.20417 0.02312 C -0.21545 0.02798 -0.22587 0.03538 -0.2375 0.03908 C -0.25399 0.04417 -0.27031 0.04972 -0.28681 0.05504 C -0.29167 0.0592 -0.2967 0.06105 -0.30139 0.06568 C -0.31059 0.07493 -0.29913 0.06776 -0.31215 0.07631 C -0.32396 0.08418 -0.31354 0.07469 -0.32674 0.0851 C -0.33646 0.09273 -0.34358 0.10453 -0.35347 0.11193 C -0.35729 0.1147 -0.36163 0.11586 -0.36545 0.11887 C -0.3684 0.12118 -0.37066 0.12511 -0.37344 0.12789 C -0.38646 0.14014 -0.40208 0.14685 -0.41476 0.1598 C -0.42465 0.16998 -0.43438 0.18108 -0.4441 0.19172 C -0.45972 0.20906 -0.44444 0.19565 -0.46007 0.21484 C -0.47587 0.23427 -0.49479 0.24907 -0.51076 0.26827 C -0.5191 0.27821 -0.52413 0.29371 -0.53333 0.3018 C -0.53628 0.31151 -0.53958 0.32192 -0.54149 0.3321 C -0.54236 0.34667 -0.54392 0.36031 -0.54549 0.37465 C -0.54514 0.38089 -0.54288 0.44079 -0.53872 0.46184 C -0.53542 0.47826 -0.52378 0.49051 -0.51615 0.50254 C -0.50521 0.51988 -0.4934 0.5363 -0.48142 0.55226 C -0.47743 0.55758 -0.47083 0.55712 -0.46545 0.55943 C -0.44167 0.57007 -0.47865 0.55989 -0.44948 0.56822 C -0.43594 0.57215 -0.42188 0.57261 -0.40816 0.57539 C -0.36233 0.57469 -0.31667 0.57469 -0.27083 0.57354 C -0.25955 0.57331 -0.24722 0.56244 -0.2375 0.55596 C -0.22222 0.54579 -0.20365 0.53815 -0.18681 0.53469 C -0.18281 0.5326 -0.17865 0.53145 -0.17483 0.52914 C -0.16649 0.52428 -0.15608 0.51133 -0.14948 0.50439 C -0.14444 0.49907 -0.1401 0.49098 -0.13472 0.48658 C -0.12604 0.47941 -0.13003 0.48751 -0.12274 0.47779 C -0.11285 0.46461 -0.12413 0.47525 -0.11476 0.46716 C -0.10712 0.45143 -0.09705 0.43871 -0.08802 0.42437 C -0.08264 0.41581 -0.07917 0.40541 -0.07344 0.39778 C -0.07135 0.39084 -0.07083 0.38344 -0.06667 0.37835 C -0.06389 0.37072 -0.06163 0.36285 -0.05868 0.35522 C -0.05747 0.34828 -0.05694 0.33834 -0.05469 0.3321 C -0.04896 0.31544 -0.04028 0.29995 -0.03611 0.28237 C -0.03073 0.25948 -0.0283 0.23612 -0.02413 0.21299 C -0.02222 0.20259 -0.01875 0.1931 -0.01615 0.18293 C -0.01354 0.17252 -0.01302 0.16396 -0.00938 0.15448 C -0.00694 0.13968 -0.00052 0.12789 0.0026 0.11355 C 0.00399 0.10707 0.0066 0.09412 0.0066 0.09435 C 0.0059 0.07562 0.00764 0.05596 0.00122 0.03908 C -0.00069 0.01665 2.77778E-7 0.0296 2.77778E-7 4.47734E-6 " pathEditMode="relative" rAng="0" ptsTypes="ffffffffffffffffffffffffffffffffffffffffffffff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" y="28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6 0.03538 C 0.01336 0.03608 0.0092 0.03908 0.00538 0.03723 C -0.00382 0.03284 0.01111 0.0037 0.01336 -6.01295E-7 C 0.03472 -0.03608 0.05902 -0.06314 0.0868 -0.09089 C 0.0993 -0.10291 0.11423 -0.10962 0.12812 -0.1191 C 0.15625 -0.13807 0.18559 -0.16466 0.21614 -0.17414 C 0.27152 -0.19126 0.19409 -0.16628 0.25069 -0.18825 C 0.26406 -0.19334 0.27777 -0.19565 0.2908 -0.20259 C 0.31319 -0.21438 0.33194 -0.2308 0.35069 -0.25046 C 0.36892 -0.26943 0.38316 -0.28446 0.396 -0.31082 C 0.39878 -0.32331 0.40295 -0.33534 0.40538 -0.34806 C 0.41059 -0.37512 0.41319 -0.40287 0.41875 -0.42993 C 0.421 -0.463 0.42343 -0.49676 0.41614 -0.52937 C 0.41302 -0.54348 0.40677 -0.56614 0.39739 -0.57539 C 0.39253 -0.58511 0.39757 -0.57724 0.38802 -0.58441 C 0.38611 -0.5858 0.38472 -0.58834 0.38281 -0.58973 C 0.36927 -0.59968 0.34236 -0.60014 0.32673 -0.60222 C 0.28541 -0.60153 0.24392 -0.60407 0.20277 -0.59852 C 0.17725 -0.59505 0.15225 -0.58696 0.12673 -0.58256 C 0.10816 -0.57377 0.08246 -0.56452 0.06805 -0.54533 C 0.05 -0.52128 0.04097 -0.49376 0.02812 -0.46531 C 0.02343 -0.44241 0.02083 -0.41929 0.01736 -0.39616 C 0.01614 -0.37419 0.01371 -0.35523 0.00937 -0.33395 C 0.0059 -0.29487 0.00573 -0.25532 0.01076 -0.2167 C 0.01284 -0.20051 0.01319 -0.18363 0.01875 -0.16882 C 0.02257 -0.14732 0.02534 -0.15079 0.02274 -0.12604 C 0.02118 -0.11008 0.01336 -0.09228 0.00798 -0.07817 C 0.00555 -0.07169 0.00017 -0.06267 3.61111E-6 -0.05504 C -0.00035 -0.03677 3.61111E-6 -0.01827 3.61111E-6 -6.01295E-7 " pathEditMode="relative" rAng="0" ptsTypes="ffffffffffffffffffffffffffff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31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-0.04094 C -0.00833 -0.04996 -0.01423 -0.0458 -0.00278 -0.05343 C 0.01163 -0.06291 -0.01423 -0.04209 0.00799 -0.05875 C 0.01841 -0.06661 0.02813 -0.07332 0.03993 -0.07817 C 0.04341 -0.07956 0.04688 -0.08118 0.05052 -0.08187 C 0.05625 -0.08303 0.06788 -0.08534 0.06788 -0.08511 C 0.07466 -0.08835 0.08073 -0.08974 0.08785 -0.09066 C 0.09844 -0.09552 0.11077 -0.09621 0.12222 -0.09783 C 0.12483 -0.09714 0.12743 -0.09783 0.12934 -0.09598 C 0.14271 -0.08303 0.12222 -0.09251 0.13594 -0.08719 C 0.13646 -0.08534 0.13698 -0.08372 0.13681 -0.08187 C 0.13577 -0.07447 0.12813 -0.06777 0.13056 -0.06037 C 0.13108 -0.05551 0.13698 -0.06407 0.14132 -0.06592 C 0.14775 -0.06823 0.15417 -0.07054 0.16129 -0.07285 C 0.16788 -0.08234 0.15417 -0.08395 0.16268 -0.09783 C 0.16441 -0.10061 0.16806 -0.09899 0.17066 -0.09945 C 0.175 -0.10639 0.17656 -0.11518 0.17986 -0.12258 C 0.18785 -0.14038 0.19809 -0.1575 0.2092 -0.1723 C 0.21077 -0.17438 0.21302 -0.1753 0.21459 -0.17762 C 0.22275 -0.18964 0.22813 -0.20768 0.23854 -0.2167 C 0.24792 -0.24075 0.23368 -0.20676 0.24653 -0.22919 C 0.24966 -0.23474 0.25191 -0.24098 0.25417 -0.247 C 0.25677 -0.25209 0.26389 -0.25949 0.26389 -0.25926 C 0.26736 -0.27059 0.27986 -0.2951 0.28785 -0.30204 C 0.28976 -0.30921 0.29323 -0.3143 0.29722 -0.31985 C 0.29879 -0.32725 0.3007 -0.33303 0.30365 -0.33927 C 0.30573 -0.35269 0.30938 -0.36402 0.3132 -0.37651 C 0.31511 -0.38345 0.31511 -0.39108 0.31597 -0.39802 C 0.31719 -0.4068 0.31927 -0.41605 0.32101 -0.42461 C 0.32205 -0.43548 0.32344 -0.44427 0.32518 -0.45468 C 0.32466 -0.47711 0.32743 -0.5007 0.32257 -0.52221 C 0.31893 -0.53816 0.30747 -0.55065 0.29861 -0.56129 C 0.2908 -0.57077 0.28299 -0.57794 0.27448 -0.58627 C 0.27309 -0.58789 0.2724 -0.59066 0.27066 -0.59159 C 0.26736 -0.59367 0.26337 -0.59367 0.2599 -0.59506 C 0.2533 -0.5976 0.24688 -0.60246 0.23993 -0.60384 C 0.22188 -0.60754 0.20347 -0.60986 0.18525 -0.61286 C 0.12188 -0.61194 0.05938 -0.61541 -0.00278 -0.59852 C -0.00764 -0.59436 -0.01215 -0.59274 -0.01736 -0.58974 C -0.03021 -0.58234 -0.0434 -0.57193 -0.05469 -0.56129 C -0.05868 -0.55759 -0.05833 -0.55481 -0.06146 -0.5488 C -0.07048 -0.53123 -0.08021 -0.51319 -0.0868 -0.49376 C -0.09496 -0.46925 -0.0835 -0.49607 -0.0934 -0.47433 C -0.09427 -0.47017 -0.09496 -0.46601 -0.096 -0.46185 C -0.09774 -0.45468 -0.10139 -0.44057 -0.10139 -0.44034 C -0.10191 -0.43641 -0.10243 -0.43224 -0.10278 -0.42808 C -0.10364 -0.41929 -0.10538 -0.40148 -0.10538 -0.40125 C -0.10399 -0.33835 -0.10069 -0.27637 -0.08403 -0.2167 C -0.0809 -0.19427 -0.07482 -0.1797 -0.06805 -0.15981 C -0.06371 -0.14663 -0.05989 -0.13414 -0.05347 -0.12258 C -0.05034 -0.11078 -0.04427 -0.10361 -0.03871 -0.09413 C -0.03646 -0.09043 -0.03559 -0.08534 -0.03333 -0.08187 C -0.03194 -0.07956 -0.02969 -0.07864 -0.02812 -0.07655 C -0.02205 -0.06823 -0.01909 -0.05736 -0.01215 -0.04811 C -0.01076 -0.04279 -0.0085 -0.03886 -0.00677 -0.03377 C -0.00503 -0.02891 -0.00139 -0.01966 -0.00139 -0.01943 C 0.00035 -0.00602 -2.22222E-6 -0.01272 -2.22222E-6 4.32932E-6 " pathEditMode="relative" rAng="0" ptsTypes="ffffffffffffffffffffffffffffffffffffffffffffffffffffffff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355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Сказка «Колобок»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4437112"/>
            <a:ext cx="4320480" cy="18330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Золотая</a:t>
            </a:r>
            <a:r>
              <a:rPr lang="ru-RU" sz="4000" dirty="0" smtClean="0"/>
              <a:t> осень</a:t>
            </a:r>
            <a:endParaRPr lang="ru-RU" sz="4000" dirty="0"/>
          </a:p>
        </p:txBody>
      </p:sp>
      <p:pic>
        <p:nvPicPr>
          <p:cNvPr id="4" name="Рисунок 3" descr="DSC_0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26368" y="2083160"/>
            <a:ext cx="5301208" cy="4248472"/>
          </a:xfrm>
          <a:prstGeom prst="rect">
            <a:avLst/>
          </a:prstGeom>
        </p:spPr>
      </p:pic>
      <p:pic>
        <p:nvPicPr>
          <p:cNvPr id="5" name="Рисунок 4" descr="DSC_1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04664"/>
            <a:ext cx="4788024" cy="3460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8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2851574" cy="4032448"/>
          </a:xfrm>
          <a:prstGeom prst="rect">
            <a:avLst/>
          </a:prstGeom>
        </p:spPr>
      </p:pic>
      <p:pic>
        <p:nvPicPr>
          <p:cNvPr id="5" name="Рисунок 4" descr="IMG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268760"/>
            <a:ext cx="3419872" cy="50851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Мои 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8" presetClass="exit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9688" y="1124744"/>
            <a:ext cx="4054312" cy="5733256"/>
          </a:xfrm>
          <a:prstGeom prst="rect">
            <a:avLst/>
          </a:prstGeom>
        </p:spPr>
      </p:pic>
      <p:pic>
        <p:nvPicPr>
          <p:cNvPr id="6" name="Рисунок 5" descr="IMG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3952470" cy="558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Содержимое 3" descr="IMG_0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21110" y="1935110"/>
            <a:ext cx="4553700" cy="5292080"/>
          </a:xfrm>
        </p:spPr>
      </p:pic>
      <p:pic>
        <p:nvPicPr>
          <p:cNvPr id="5" name="Рисунок 4" descr="IMG_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24186"/>
            <a:ext cx="3707904" cy="53338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2348880"/>
            <a:ext cx="8331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ВНИМАНИЕ!!!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9361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Мои профессиональные логопедические и дефектологические навыки и умения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8965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i="1" u="sng" dirty="0" smtClean="0"/>
              <a:t> </a:t>
            </a:r>
            <a:r>
              <a:rPr lang="ru-RU" sz="1600" i="1" u="sng" dirty="0" smtClean="0">
                <a:latin typeface="Times New Roman" pitchFamily="18" charset="0"/>
                <a:cs typeface="Times New Roman" pitchFamily="18" charset="0"/>
              </a:rPr>
              <a:t>Умею </a:t>
            </a:r>
            <a:r>
              <a:rPr lang="ru-RU" sz="1600" i="1" u="sng" dirty="0">
                <a:latin typeface="Times New Roman" pitchFamily="18" charset="0"/>
                <a:cs typeface="Times New Roman" pitchFamily="18" charset="0"/>
              </a:rPr>
              <a:t>и могу: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Blip>
                <a:blip r:embed="rId3"/>
              </a:buBlip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установить контакт, организовать общение и другие формы взаимодействия с детьми любого возраста (в т.ч. имею опыт работы с ЗПР, F-70);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обследовать состояние психических функций (восприятие, речь, память, мышление, эмоционально-волевую сферу) ребенка, определить структуру и степень выраженности имеющегося у ребенка дефекта;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обследовать уровень интеллектуального развития дошкольника;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работать в рамках мониторинга образовательного процесса в соответствии с ФГОС;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комплектовать, с учетом имеющегося дефекта, подгруппы детей, организовывать индивидуальные и групповые занятия по исправлению отклонений в развитии, восстановлению нарушенных функций;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организовать педагогическое взаимодействие с воспитателями и специалистами в плане  коррекции имеющихся у детей дефектов (консультативная помощь,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взаимообучение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оказать консультативную помощь родителям детей, имеющих проблемы в развитии;</a:t>
            </a:r>
          </a:p>
          <a:p>
            <a:pPr algn="just">
              <a:buNone/>
            </a:pPr>
            <a:r>
              <a:rPr lang="ru-RU" sz="1400" i="1" u="sng" dirty="0" smtClean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1400" i="1" u="sng" dirty="0">
                <a:latin typeface="Times New Roman" pitchFamily="18" charset="0"/>
                <a:cs typeface="Times New Roman" pitchFamily="18" charset="0"/>
              </a:rPr>
              <a:t>еще я учусь: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работать с детьми с синдромом Дауна, разрабатывать индивидуальную программу для дошкольников с данным видами отклонения в развитии.</a:t>
            </a:r>
          </a:p>
          <a:p>
            <a:pPr algn="just">
              <a:buBlip>
                <a:blip r:embed="rId3"/>
              </a:buBlip>
            </a:pP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уч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4891" y="5085184"/>
            <a:ext cx="2749109" cy="1772816"/>
          </a:xfrm>
          <a:prstGeom prst="rect">
            <a:avLst/>
          </a:prstGeom>
        </p:spPr>
      </p:pic>
      <p:pic>
        <p:nvPicPr>
          <p:cNvPr id="6" name="Рисунок 5" descr="цвт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8947" y="404664"/>
            <a:ext cx="2625053" cy="17281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000"/>
                            </p:stCondLst>
                            <p:childTnLst>
                              <p:par>
                                <p:cTn id="75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000"/>
                            </p:stCondLst>
                            <p:childTnLst>
                              <p:par>
                                <p:cTn id="82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3000"/>
                            </p:stCondLst>
                            <p:childTnLst>
                              <p:par>
                                <p:cTn id="89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4000"/>
                            </p:stCondLst>
                            <p:childTnLst>
                              <p:par>
                                <p:cTn id="96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03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0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17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24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8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45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Содержимое 3" descr="DSC_12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93036" y="3645024"/>
            <a:ext cx="4850964" cy="3212976"/>
          </a:xfrm>
        </p:spPr>
      </p:pic>
      <p:pic>
        <p:nvPicPr>
          <p:cNvPr id="5" name="Рисунок 4" descr="DSC_1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285835" cy="3501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9" presetClass="exit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DSC_08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66882" y="1"/>
            <a:ext cx="5177118" cy="3429000"/>
          </a:xfrm>
        </p:spPr>
      </p:pic>
      <p:pic>
        <p:nvPicPr>
          <p:cNvPr id="5" name="Рисунок 4" descr="DSC_08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74742" y="1934982"/>
            <a:ext cx="5652120" cy="37436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неб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лнце 4"/>
          <p:cNvSpPr/>
          <p:nvPr/>
        </p:nvSpPr>
        <p:spPr>
          <a:xfrm>
            <a:off x="2915816" y="1916832"/>
            <a:ext cx="3600400" cy="302433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учителя-дефектолога с специалистами ДОУ</a:t>
            </a:r>
          </a:p>
        </p:txBody>
      </p:sp>
      <p:sp>
        <p:nvSpPr>
          <p:cNvPr id="7" name="Облако 6"/>
          <p:cNvSpPr/>
          <p:nvPr/>
        </p:nvSpPr>
        <p:spPr>
          <a:xfrm rot="20932424">
            <a:off x="184659" y="267562"/>
            <a:ext cx="2987824" cy="22048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логопеда направлена на постановку дыхания и звуков , автоматизацию правильных звуков ; практическое владения навыкам словообразования и словоизменение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251520" y="2780928"/>
            <a:ext cx="3096344" cy="20162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осуществляет музыкальное и эстетическое воспитание детей , учитывая психологическое , речевое и физическое развитие детей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3563888" y="4725144"/>
            <a:ext cx="3312368" cy="22768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Успешность коррекционно-развивающие работы во многом зависят от того, на сколько родители понимают состояние ребёнка , принимают его таким , какой он есть и стремятся помочь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лако 11"/>
          <p:cNvSpPr/>
          <p:nvPr/>
        </p:nvSpPr>
        <p:spPr>
          <a:xfrm rot="20481201">
            <a:off x="690744" y="4881245"/>
            <a:ext cx="2627784" cy="18275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Медицинская сестра осуществляет контроль за состоянием здоровья детей по средством регулярных осмотров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3635896" y="188640"/>
            <a:ext cx="2952328" cy="20162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воспитателя заключается в проведении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специальноорганизованной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коррекционно-развивающей деятельности ; развитии общей и мелкой моторики рук ; в организации индивидуальной работы с детьми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лако 13"/>
          <p:cNvSpPr/>
          <p:nvPr/>
        </p:nvSpPr>
        <p:spPr>
          <a:xfrm rot="1129174">
            <a:off x="6136129" y="224602"/>
            <a:ext cx="2772816" cy="19168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функции педагога-психолога  входит  психодиагностическая и психопрофилактическая работа с детьми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 rot="1330547">
            <a:off x="6090659" y="2990466"/>
            <a:ext cx="3059832" cy="21602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совершенствует психомоторные способности дошкольников ; развивает двигательную сферу воспитанников с ЗПР , общую мелкую моторику рук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сл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627">
            <a:off x="6067192" y="4561027"/>
            <a:ext cx="1366157" cy="1374403"/>
          </a:xfrm>
          <a:prstGeom prst="rect">
            <a:avLst/>
          </a:prstGeom>
        </p:spPr>
      </p:pic>
      <p:pic>
        <p:nvPicPr>
          <p:cNvPr id="16" name="Рисунок 15" descr="сл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32154">
            <a:off x="-139644" y="2099006"/>
            <a:ext cx="1366157" cy="1374403"/>
          </a:xfrm>
          <a:prstGeom prst="rect">
            <a:avLst/>
          </a:prstGeom>
        </p:spPr>
      </p:pic>
      <p:pic>
        <p:nvPicPr>
          <p:cNvPr id="18" name="Рисунок 17" descr="сл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62609">
            <a:off x="7777843" y="1916832"/>
            <a:ext cx="1366157" cy="1374403"/>
          </a:xfrm>
          <a:prstGeom prst="rect">
            <a:avLst/>
          </a:prstGeom>
        </p:spPr>
      </p:pic>
      <p:pic>
        <p:nvPicPr>
          <p:cNvPr id="19" name="Рисунок 18" descr="сл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4223">
            <a:off x="2687679" y="130919"/>
            <a:ext cx="1366157" cy="1374403"/>
          </a:xfrm>
          <a:prstGeom prst="rect">
            <a:avLst/>
          </a:prstGeom>
        </p:spPr>
      </p:pic>
      <p:pic>
        <p:nvPicPr>
          <p:cNvPr id="20" name="Рисунок 19" descr="сл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0498">
            <a:off x="2843808" y="5483597"/>
            <a:ext cx="1366157" cy="13744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7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000"/>
                            </p:stCondLst>
                            <p:childTnLst>
                              <p:par>
                                <p:cTn id="8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4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1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Тройная стрелка влево/вправо/вверх 4"/>
          <p:cNvSpPr/>
          <p:nvPr/>
        </p:nvSpPr>
        <p:spPr>
          <a:xfrm>
            <a:off x="2195736" y="1700808"/>
            <a:ext cx="4896544" cy="3096344"/>
          </a:xfrm>
          <a:prstGeom prst="leftRightUpArrow">
            <a:avLst/>
          </a:prstGeom>
          <a:solidFill>
            <a:srgbClr val="42E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tx1"/>
                </a:solidFill>
              </a:rPr>
              <a:t>Развивающая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предметно</a:t>
            </a:r>
            <a:r>
              <a:rPr lang="ru-RU" u="sng" dirty="0" smtClean="0">
                <a:solidFill>
                  <a:schemeClr val="tx1"/>
                </a:solidFill>
              </a:rPr>
              <a:t> -пространственная  среда в кабинете учителя-дефектолога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339752" y="0"/>
            <a:ext cx="4248472" cy="1728192"/>
          </a:xfrm>
          <a:prstGeom prst="ellipse">
            <a:avLst/>
          </a:prstGeom>
          <a:solidFill>
            <a:srgbClr val="42E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Многофункциональность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020272" y="3140968"/>
            <a:ext cx="2123728" cy="1728192"/>
          </a:xfrm>
          <a:prstGeom prst="ellipse">
            <a:avLst/>
          </a:prstGeom>
          <a:solidFill>
            <a:srgbClr val="42E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Целостность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3068960"/>
            <a:ext cx="2195736" cy="1872208"/>
          </a:xfrm>
          <a:prstGeom prst="ellipse">
            <a:avLst/>
          </a:prstGeom>
          <a:solidFill>
            <a:srgbClr val="42E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Оптимальная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насыщен-ность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8" dur="123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9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5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51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5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7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8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5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0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6" dur="123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7" dur="123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9" dur="123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7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5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76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7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7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7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4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5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7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 rot="172092">
            <a:off x="53053" y="479851"/>
            <a:ext cx="8928992" cy="6696744"/>
          </a:xfrm>
          <a:prstGeom prst="cloud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DSC_074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1233110">
            <a:off x="1115616" y="1268760"/>
            <a:ext cx="7121349" cy="4716737"/>
          </a:xfrm>
        </p:spPr>
      </p:pic>
      <p:pic>
        <p:nvPicPr>
          <p:cNvPr id="8" name="Рисунок 7" descr="сл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566299">
            <a:off x="-105456" y="-101214"/>
            <a:ext cx="2225069" cy="2238500"/>
          </a:xfrm>
          <a:prstGeom prst="rect">
            <a:avLst/>
          </a:prstGeom>
        </p:spPr>
      </p:pic>
      <p:pic>
        <p:nvPicPr>
          <p:cNvPr id="9" name="Рисунок 8" descr="сл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21129">
            <a:off x="7650919" y="5566644"/>
            <a:ext cx="1366157" cy="1374403"/>
          </a:xfrm>
          <a:prstGeom prst="rect">
            <a:avLst/>
          </a:prstGeom>
        </p:spPr>
      </p:pic>
      <p:pic>
        <p:nvPicPr>
          <p:cNvPr id="11" name="dvazhdi_dva_cheti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-828600" y="3356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39" presetClass="entr" presetSubtype="0" ac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39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39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43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2150</Words>
  <Application>Microsoft Office PowerPoint</Application>
  <PresentationFormat>Экран (4:3)</PresentationFormat>
  <Paragraphs>196</Paragraphs>
  <Slides>39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СИСТЕМА КОРРЕКЦИОННО-РАЗВИВАЮЩЕЙ РАБОТЫ УЧИТЕЛЯ ДЕФЕКТОЛОГА ПО ПСИХИЧЕСКИМ ПРОЦЕССАМ У ДЕТЕЙ С ЗПР</vt:lpstr>
      <vt:lpstr>Мой подход к работе с детьми</vt:lpstr>
      <vt:lpstr>Слайд 3</vt:lpstr>
      <vt:lpstr>Мои профессиональные логопедические и дефектологические навыки и умения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РАЗВИТИЕ РЕЧИ ТЕМА: «Заучивание отрывка из стихотворения Ю. Тувима «Овощи» (перевод С. Михалкова)» </vt:lpstr>
      <vt:lpstr>Слайд 13</vt:lpstr>
      <vt:lpstr>ПОДГОТОВКА К ОБУЧЕНИЮ ГРАМОТЕ ТЕМА: «Звук и буква А» </vt:lpstr>
      <vt:lpstr> ФОРМИРОВАНИЕ ЭЛЕМЕНТАРНЫХ МАТЕМАТИЧЕСКИХ ПРЕДСТАВЛЕНИЙ 3 года обучения </vt:lpstr>
      <vt:lpstr>Слайд 16</vt:lpstr>
      <vt:lpstr>Слайд 17</vt:lpstr>
      <vt:lpstr>Светлая сенсорная комната(«Волшебная комната») </vt:lpstr>
      <vt:lpstr>ГАСТРОНОМИЧЕСКИЕ ЛОГОПЕДИЧЕСКИЕ ИГРЫ</vt:lpstr>
      <vt:lpstr>Индивидуальное занятие учителя-дефектолога с родителем и  ребёнком</vt:lpstr>
      <vt:lpstr>Слайд 21</vt:lpstr>
      <vt:lpstr>Слайд 22</vt:lpstr>
      <vt:lpstr>План работы с родителями учителя-дефектолога </vt:lpstr>
      <vt:lpstr>Слайд 24</vt:lpstr>
      <vt:lpstr>Анкета</vt:lpstr>
      <vt:lpstr>Слайд 26</vt:lpstr>
      <vt:lpstr>Слайд 27</vt:lpstr>
      <vt:lpstr>Слайд 28</vt:lpstr>
      <vt:lpstr>Слайд 29</vt:lpstr>
      <vt:lpstr>Слайд 30</vt:lpstr>
      <vt:lpstr> </vt:lpstr>
      <vt:lpstr>Слайд 32</vt:lpstr>
      <vt:lpstr>Слайд 33</vt:lpstr>
      <vt:lpstr>Слайд 34</vt:lpstr>
      <vt:lpstr>Сказка «Колобок»</vt:lpstr>
      <vt:lpstr>Слайд 36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WinXP</dc:creator>
  <cp:lastModifiedBy>WinXP</cp:lastModifiedBy>
  <cp:revision>86</cp:revision>
  <dcterms:created xsi:type="dcterms:W3CDTF">2016-02-25T14:44:35Z</dcterms:created>
  <dcterms:modified xsi:type="dcterms:W3CDTF">2016-03-01T19:52:04Z</dcterms:modified>
</cp:coreProperties>
</file>