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17145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ПСИХОЛОГИЧЕСКИЕ ОСНОВЫ СТАНДАРТА ДОШКОЛЬНОГО ОБРАЗОВАНИЯ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429256" y="6072206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 Филатова Е.А.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1000108"/>
            <a:ext cx="70009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Игра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позволяет построить адекватную особенностям дошкольников систему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обучения.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обеспечивает особенности и вариативность дошкольного воспитания, связанные с культурным развитием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	Игра способствует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включению семьи ребенка в систему дошкольного образования.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Игра обеспечивает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 условия и те особенности организации дошкольного воспитания, которые необходимы для становления и развития психики и личности ребенка.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428604"/>
            <a:ext cx="7786742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взрослыми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обучающими детей дошкольного возраста, стоят две в чем-то противоположные задачи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нужно создавать условия для развития волевой сферы, т.е. для способности подчинять свое поведение и психические функции определенным законам и правилам, и вместе с тем обеспечить ребенку возможность и условия для свободного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действия. 	Существуют </a:t>
            </a:r>
            <a:r>
              <a:rPr lang="ru-RU" sz="2400" dirty="0" smtClean="0"/>
              <a:t>два</a:t>
            </a:r>
            <a:r>
              <a:rPr lang="ru-RU" sz="2400" i="1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обстоятельства,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значимые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совершенствования системы дошкольного образования.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Одно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них связано с целенаправленным созданием условий и ситуаций, в которых ребенок мог бы проявить волевое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усилие.</a:t>
            </a:r>
            <a:r>
              <a:rPr lang="ru-RU" sz="2400" i="1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Другая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психологическая закономерность,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касается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центрального новообразования дошкольного возраста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воображения.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1000108"/>
            <a:ext cx="70009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Модернизация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современной системы дошкольного образования связана с осмыслением и переосмыслением тех уникальных исследований и образовательных программ, которые разрабатывались классиками отечественной дошкольной психологии и педагогики - А.В. Запорожцем, А.П. Усовой, Д.Б.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Элькониным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Р.С. Жуковской, Л.А.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Венгером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М.И. Лисиной, Н.Н.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Поддьяковым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2643206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/>
              </a:rPr>
              <a:t>	</a:t>
            </a:r>
            <a:r>
              <a:rPr lang="ru-RU" sz="2800" u="sng" dirty="0" smtClean="0">
                <a:effectLst/>
                <a:latin typeface="Times New Roman" pitchFamily="18" charset="0"/>
                <a:cs typeface="Times New Roman" pitchFamily="18" charset="0"/>
              </a:rPr>
              <a:t>Образование</a:t>
            </a:r>
            <a:r>
              <a:rPr lang="ru-RU" sz="2400" b="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i="1" dirty="0" smtClean="0">
                <a:effectLst/>
                <a:latin typeface="Times New Roman" pitchFamily="18" charset="0"/>
                <a:cs typeface="Times New Roman" pitchFamily="18" charset="0"/>
              </a:rPr>
              <a:t>часть культуры и его нельзя ни позаимствовать из другой культуры, каким хорошим и прогрессивным оно ни казалось, ни привести к каким-либо стандартам. </a:t>
            </a:r>
            <a:r>
              <a:rPr lang="ru-RU" sz="2400" i="1" dirty="0" smtClean="0">
                <a:effectLst/>
                <a:latin typeface="Times New Roman" pitchFamily="18" charset="0"/>
                <a:cs typeface="Times New Roman" pitchFamily="18" charset="0"/>
              </a:rPr>
              <a:t>Однако, современное </a:t>
            </a:r>
            <a:r>
              <a:rPr lang="ru-RU" sz="2400" i="1" dirty="0" smtClean="0">
                <a:effectLst/>
                <a:latin typeface="Times New Roman" pitchFamily="18" charset="0"/>
                <a:cs typeface="Times New Roman" pitchFamily="18" charset="0"/>
              </a:rPr>
              <a:t>отечественное дошкольное образование нуждается в </a:t>
            </a:r>
            <a:r>
              <a:rPr lang="ru-RU" sz="2400" i="1" dirty="0" smtClean="0">
                <a:effectLst/>
                <a:latin typeface="Times New Roman" pitchFamily="18" charset="0"/>
                <a:cs typeface="Times New Roman" pitchFamily="18" charset="0"/>
              </a:rPr>
              <a:t>модернизации.</a:t>
            </a:r>
            <a:endParaRPr lang="ru-RU" sz="2400" i="1" dirty="0" smtClean="0"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3357562"/>
            <a:ext cx="79296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основу модернизации дошкольного образования и, соответственно стандартов, лежащих в ее основании, должны быть взяты «вечные» и неизменные законы психического и личностного развития детей дошкольного возраста.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214290"/>
            <a:ext cx="73581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Требования, предъявляемые к системе дошкольного образования, превосходят имеющийся на сегодняшний день уровень дошкольного образования и предполагают наличие у детей определенных навыков: чтения, письма, счета, ориентации в окружающем и многое другое</a:t>
            </a:r>
            <a:r>
              <a:rPr lang="ru-RU" sz="2400" dirty="0" smtClean="0"/>
              <a:t>.</a:t>
            </a:r>
          </a:p>
          <a:p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2428868"/>
            <a:ext cx="72152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Зачем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современному ребенку в России нужен детский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сад? Что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 должны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приобретать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дети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детском саду?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психологической точки зрения, на этот вопрос можно ответить одним словом: общение. Ребенок в детском саду должен учиться взаимодействовать с разными взрослыми и детьми, должен, согласно законам психического развития, научиться общаться, освоив разные позиции и роли в процессе общения, приобрести опыт совместной и коллективной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1428736"/>
            <a:ext cx="7500990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Программы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дошкольного образования, построенные с учетом соответствующих стандартов, должны обеспечивать ребенку культурное развитие, а это значит, что в образовательных стандартах и строящихся на них программах должны быть предусмотрены все необходимые условия для полноценного общения ребенка с окружающими.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214290"/>
            <a:ext cx="764386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 является психологической основой развития системы дошкольного образования?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выделить три основы:</a:t>
            </a:r>
          </a:p>
          <a:p>
            <a:pPr lvl="1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целостное представление о ребенке дошкольного возраста. (дошкольное образование качественно отлично от школьного и не должно ему уподобляться);</a:t>
            </a:r>
          </a:p>
          <a:p>
            <a:pPr lvl="1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редставление о целостной жизнедеятельности ребенка.;</a:t>
            </a:r>
          </a:p>
          <a:p>
            <a:pPr lvl="1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редставлений об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индивидуальных траекториях развития и особенностях поведения дошкольников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4357694"/>
            <a:ext cx="75724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совершенствование системы дошкольного образования должны основываться на трех выделенных выше моментах. Это целостное представление о ребенке дошкольного возраста, представление о его целостной жизнедеятельности, представление об индивидуальных траекториях развития в дошкольном периоде детства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428604"/>
            <a:ext cx="78581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Дошкольника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отличает,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целостность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психики и мировосприятия. Он целостно воспринимает окружающий его мир, в том числе то содержание обучения, которое ему предлагается, а также разные виды деятельности, которыми он занимается.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этого возраста не может быть ограничено никакими искусственными рамками, задаваемыми логикой мышления взрослых.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Программа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способствующая развитию дошкольника, должна охватывать всю его жизнедеятельность, а не сводиться к традиционному набору деятельностей и занятий, который обычно предлагают ребенку в детском саду.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357166"/>
            <a:ext cx="75724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дошкольного образования ребенок должен научиться управлять своими эмоциями. У него должно возникнуть «обобщение переживания» и «интеллектуализация аффекта» (Л.С.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или «предвосхищающие эмоции» (А.В. Запорожец). Э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является основной психолого-педагогической целью и одновременно итоговым результатом в работе всей системы дошкольного образования и, соответственно, целевой направленностью образовательных стандартов, на которых эта система строится.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этой логике можно выделить три условия, при которых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эта цель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может быть достигнута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	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условие связано с тем, что развивающее образование детей дошкольного возраста не может быть построено без участия семьи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285728"/>
            <a:ext cx="77867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 smtClean="0"/>
              <a:t>	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i="1" dirty="0" smtClean="0"/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касается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особенностей обучения детей дошкольного возраста. Л.С.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выделяет два вида обучения: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спонтанный и реактивный.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 дошкольного возраста учится (в психологическом смысле этого слова) спонтанно. Психологический смысл процесса обучения раскрыт в предложенном Л.С.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Выготским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принципе взаимосвязи обучения и развития. Дошкольник развивается в процессе обучения, если оно строится по его собственной программе. Наличие собственной программы обучения означает, что ребенок учится тому, что он считает нужным и интересным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		 3. Третье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условие достижения основной психологической цели дошкольного образования тесно связано с предыдущими условиями и касается становления и развития детской игры - ведущей деятельности в дошкольном периоде.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1000108"/>
            <a:ext cx="7858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роль детской игры и ее плачевное положение в современном мире много писали и говорили. В контексте обсуждения стандартов дошкольного образования следует выделить три аспекта в решении этой проблемы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Во-первых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игра создает условия для целенаправленного развития воли и эмоций.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Во-вторых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в дошкольном детстве существует как особая деятельность и форма организации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жизнедеятельности. (А.П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Усова)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В-третьих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способствует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10</Words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ПСИХОЛОГИЧЕСКИЕ ОСНОВЫ СТАНДАРТА ДОШКОЛЬНОГО ОБРАЗОВАНИЯ</vt:lpstr>
      <vt:lpstr> Образование - часть культуры и его нельзя ни позаимствовать из другой культуры, каким хорошим и прогрессивным оно ни казалось, ни привести к каким-либо стандартам. Однако, современное отечественное дошкольное образование нуждается в модернизации.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ОСНОВЫ СТАНДАРТА ДОШКОЛЬНОГО ОБРАЗОВАНИЯ</dc:title>
  <cp:lastModifiedBy>Admin</cp:lastModifiedBy>
  <cp:revision>9</cp:revision>
  <dcterms:modified xsi:type="dcterms:W3CDTF">2017-07-07T19:42:42Z</dcterms:modified>
</cp:coreProperties>
</file>